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584F-7E81-4762-A437-88FB20B93CFA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848-28AC-42A4-A43B-640636F6C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766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584F-7E81-4762-A437-88FB20B93CFA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848-28AC-42A4-A43B-640636F6C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069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584F-7E81-4762-A437-88FB20B93CFA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848-28AC-42A4-A43B-640636F6C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12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584F-7E81-4762-A437-88FB20B93CFA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848-28AC-42A4-A43B-640636F6C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405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584F-7E81-4762-A437-88FB20B93CFA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848-28AC-42A4-A43B-640636F6C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988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584F-7E81-4762-A437-88FB20B93CFA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848-28AC-42A4-A43B-640636F6C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902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584F-7E81-4762-A437-88FB20B93CFA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848-28AC-42A4-A43B-640636F6C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319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584F-7E81-4762-A437-88FB20B93CFA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848-28AC-42A4-A43B-640636F6C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593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584F-7E81-4762-A437-88FB20B93CFA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848-28AC-42A4-A43B-640636F6C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60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584F-7E81-4762-A437-88FB20B93CFA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848-28AC-42A4-A43B-640636F6C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370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584F-7E81-4762-A437-88FB20B93CFA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848-28AC-42A4-A43B-640636F6C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307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584F-7E81-4762-A437-88FB20B93CFA}" type="datetimeFigureOut">
              <a:rPr lang="es-CO" smtClean="0"/>
              <a:t>16/09/2020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7D848-28AC-42A4-A43B-640636F6C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13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07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56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12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83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23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46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40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45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926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0</Words>
  <Application>Microsoft Office PowerPoint</Application>
  <PresentationFormat>Presentación en pantalla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Hugo Alberto Zamora Contreras</dc:creator>
  <cp:lastModifiedBy>Johanna Marcela Rodriguez Ruiz</cp:lastModifiedBy>
  <cp:revision>9</cp:revision>
  <dcterms:created xsi:type="dcterms:W3CDTF">2020-02-14T14:43:22Z</dcterms:created>
  <dcterms:modified xsi:type="dcterms:W3CDTF">2020-09-16T14:52:25Z</dcterms:modified>
</cp:coreProperties>
</file>