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74" r:id="rId7"/>
    <p:sldId id="273" r:id="rId8"/>
    <p:sldId id="261" r:id="rId9"/>
    <p:sldId id="263" r:id="rId10"/>
    <p:sldId id="265" r:id="rId11"/>
    <p:sldId id="266" r:id="rId12"/>
    <p:sldId id="276" r:id="rId13"/>
    <p:sldId id="27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D27B2"/>
    <a:srgbClr val="59C5EB"/>
    <a:srgbClr val="AFC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5179-1A14-42D9-923A-E120E276D9E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225A-0638-4AE2-9A35-7D4A00B68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5179-1A14-42D9-923A-E120E276D9E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225A-0638-4AE2-9A35-7D4A00B68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4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5179-1A14-42D9-923A-E120E276D9E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225A-0638-4AE2-9A35-7D4A00B68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2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5179-1A14-42D9-923A-E120E276D9E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225A-0638-4AE2-9A35-7D4A00B68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5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5179-1A14-42D9-923A-E120E276D9E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225A-0638-4AE2-9A35-7D4A00B68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5179-1A14-42D9-923A-E120E276D9E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225A-0638-4AE2-9A35-7D4A00B68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8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5179-1A14-42D9-923A-E120E276D9E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225A-0638-4AE2-9A35-7D4A00B68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9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5179-1A14-42D9-923A-E120E276D9E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225A-0638-4AE2-9A35-7D4A00B68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7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5179-1A14-42D9-923A-E120E276D9E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225A-0638-4AE2-9A35-7D4A00B68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5179-1A14-42D9-923A-E120E276D9E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225A-0638-4AE2-9A35-7D4A00B68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5179-1A14-42D9-923A-E120E276D9E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3225A-0638-4AE2-9A35-7D4A00B68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2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55179-1A14-42D9-923A-E120E276D9E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3225A-0638-4AE2-9A35-7D4A00B682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2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47" Type="http://schemas.openxmlformats.org/officeDocument/2006/relationships/image" Target="../media/image64.png"/><Relationship Id="rId50" Type="http://schemas.openxmlformats.org/officeDocument/2006/relationships/image" Target="../media/image67.png"/><Relationship Id="rId55" Type="http://schemas.openxmlformats.org/officeDocument/2006/relationships/image" Target="../media/image72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9" Type="http://schemas.openxmlformats.org/officeDocument/2006/relationships/image" Target="../media/image46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45" Type="http://schemas.openxmlformats.org/officeDocument/2006/relationships/image" Target="../media/image62.png"/><Relationship Id="rId53" Type="http://schemas.openxmlformats.org/officeDocument/2006/relationships/image" Target="../media/image70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4" Type="http://schemas.openxmlformats.org/officeDocument/2006/relationships/image" Target="../media/image61.png"/><Relationship Id="rId52" Type="http://schemas.openxmlformats.org/officeDocument/2006/relationships/image" Target="../media/image69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48" Type="http://schemas.openxmlformats.org/officeDocument/2006/relationships/image" Target="../media/image65.png"/><Relationship Id="rId8" Type="http://schemas.openxmlformats.org/officeDocument/2006/relationships/image" Target="../media/image25.png"/><Relationship Id="rId51" Type="http://schemas.openxmlformats.org/officeDocument/2006/relationships/image" Target="../media/image68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Relationship Id="rId46" Type="http://schemas.openxmlformats.org/officeDocument/2006/relationships/image" Target="../media/image63.png"/><Relationship Id="rId20" Type="http://schemas.openxmlformats.org/officeDocument/2006/relationships/image" Target="../media/image37.png"/><Relationship Id="rId41" Type="http://schemas.openxmlformats.org/officeDocument/2006/relationships/image" Target="../media/image58.png"/><Relationship Id="rId54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49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 flipH="1">
            <a:off x="3898174" y="783772"/>
            <a:ext cx="4056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>
                <a:latin typeface="Century Gothic" panose="020B0502020202020204" pitchFamily="34" charset="0"/>
              </a:rPr>
              <a:t>TEMA O TÍTULO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1704" y="3075057"/>
            <a:ext cx="1946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rial Condensed Bold" panose="020B0706020202020204" pitchFamily="34" charset="0"/>
                <a:ea typeface="Arial Condensed Bold" panose="020B0706020202020204" pitchFamily="34" charset="0"/>
                <a:cs typeface="Arial Condensed Bold" panose="020B0706020202020204" pitchFamily="34" charset="0"/>
              </a:rPr>
              <a:t>TÍTULO</a:t>
            </a:r>
            <a:endParaRPr lang="en-US" sz="4000" dirty="0">
              <a:latin typeface="Arial Condensed Bold" panose="020B0706020202020204" pitchFamily="34" charset="0"/>
              <a:ea typeface="Arial Condensed Bold" panose="020B0706020202020204" pitchFamily="34" charset="0"/>
              <a:cs typeface="Arial Condensed Bold" panose="020B0706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57502" y="2518351"/>
            <a:ext cx="53693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Instituto Distrital de las Artes – IDARTES es una entidad con más de 11 años de creación, adscrita a la Secretaría de Cultura, Recreación y Deporte. Se encarga de la ejecución de políticas, planes y proyectos para el ejercicio efectivo de los derechos culturales de los ciudadanos del Distrito Capital.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57501" y="4420257"/>
            <a:ext cx="53693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Instituto Distrital de las Artes – IDARTES es una entidad con más de 11 años de creación, adscrita a la Secretaría de Cultura, Recreación y Deporte. Se encarga de la ejecución de políticas, planes y proyectos para el ejercicio efectivo de los derechos culturales de los ciudadanos del Distrito Capital.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22514" y="1590991"/>
            <a:ext cx="755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rial 16 </a:t>
            </a:r>
            <a:r>
              <a:rPr lang="es-CO" dirty="0" err="1">
                <a:solidFill>
                  <a:srgbClr val="FF0066"/>
                </a:solidFill>
              </a:rPr>
              <a:t>TÍtulo</a:t>
            </a:r>
            <a:r>
              <a:rPr lang="es-CO" dirty="0">
                <a:solidFill>
                  <a:srgbClr val="FF0066"/>
                </a:solidFill>
              </a:rPr>
              <a:t> Arial </a:t>
            </a:r>
            <a:r>
              <a:rPr lang="es-CO" dirty="0" err="1">
                <a:solidFill>
                  <a:srgbClr val="FF0066"/>
                </a:solidFill>
              </a:rPr>
              <a:t>cond</a:t>
            </a:r>
            <a:r>
              <a:rPr lang="es-CO" dirty="0">
                <a:solidFill>
                  <a:srgbClr val="FF0066"/>
                </a:solidFill>
              </a:rPr>
              <a:t>. 40</a:t>
            </a:r>
            <a:endParaRPr lang="en-US" dirty="0">
              <a:solidFill>
                <a:srgbClr val="FF0066"/>
              </a:solidFill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5" y="0"/>
            <a:ext cx="12205295" cy="6865479"/>
          </a:xfrm>
        </p:spPr>
      </p:pic>
      <p:sp>
        <p:nvSpPr>
          <p:cNvPr id="5" name="CuadroTexto 4"/>
          <p:cNvSpPr txBox="1"/>
          <p:nvPr/>
        </p:nvSpPr>
        <p:spPr>
          <a:xfrm>
            <a:off x="7180215" y="564816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latin typeface="Arial Condensed Bold" panose="020B0706020202020204" pitchFamily="34" charset="0"/>
                <a:ea typeface="Arial Condensed Bold" panose="020B0706020202020204" pitchFamily="34" charset="0"/>
                <a:cs typeface="Arial Condensed Bold" panose="020B0706020202020204" pitchFamily="34" charset="0"/>
              </a:rPr>
              <a:t>TÍTULO </a:t>
            </a:r>
            <a:r>
              <a:rPr lang="es-CO" sz="4000" b="1" dirty="0" err="1" smtClean="0">
                <a:latin typeface="Arial Condensed Bold" panose="020B0706020202020204" pitchFamily="34" charset="0"/>
                <a:ea typeface="Arial Condensed Bold" panose="020B0706020202020204" pitchFamily="34" charset="0"/>
                <a:cs typeface="Arial Condensed Bold" panose="020B0706020202020204" pitchFamily="34" charset="0"/>
              </a:rPr>
              <a:t>TÍTULO</a:t>
            </a:r>
            <a:endParaRPr lang="en-US" sz="4000" b="1" dirty="0">
              <a:latin typeface="Arial Condensed Bold" panose="020B0706020202020204" pitchFamily="34" charset="0"/>
              <a:ea typeface="Arial Condensed Bold" panose="020B0706020202020204" pitchFamily="34" charset="0"/>
              <a:cs typeface="Arial Condensed Bold" panose="020B0706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18363" y="2932933"/>
            <a:ext cx="50422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Instituto Distrital de las Artes – IDARTES es una entidad con más de 11 años de creación, adscrita a la Secretaría de Cultura, Recreación y Deporte. Se encarga de la ejecución de políticas, planes y proyectos para el ejercicio efectivo de los derechos culturales de los ciudadanos del Distrito Capital.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518365" y="1825625"/>
            <a:ext cx="5042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Instituto Distrital de las Artes – IDARTES es una entidad con más de 11 años de creación, adscrita a la Secretaría de Cultura, Recreación y Deporte. Se encarga de la ejecución de políticas, 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planes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518363" y="4691836"/>
            <a:ext cx="5042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Instituto Distrital de las Artes – IDARTES es una entidad con más de 11 años de creación, adscrita a la Secretaría de Cultura, Recreación y Deporte.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006043" y="1487415"/>
            <a:ext cx="389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rial 16 </a:t>
            </a:r>
            <a:r>
              <a:rPr lang="es-CO" dirty="0" err="1">
                <a:solidFill>
                  <a:schemeClr val="bg1"/>
                </a:solidFill>
              </a:rPr>
              <a:t>TÍtulo</a:t>
            </a:r>
            <a:r>
              <a:rPr lang="es-CO" dirty="0">
                <a:solidFill>
                  <a:schemeClr val="bg1"/>
                </a:solidFill>
              </a:rPr>
              <a:t> Arial </a:t>
            </a:r>
            <a:r>
              <a:rPr lang="es-CO" dirty="0" err="1">
                <a:solidFill>
                  <a:schemeClr val="bg1"/>
                </a:solidFill>
              </a:rPr>
              <a:t>cond</a:t>
            </a:r>
            <a:r>
              <a:rPr lang="es-CO" dirty="0">
                <a:solidFill>
                  <a:schemeClr val="bg1"/>
                </a:solidFill>
              </a:rPr>
              <a:t>. 40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3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A8B171E-AD30-5F39-2936-092D1C5637F2}"/>
              </a:ext>
            </a:extLst>
          </p:cNvPr>
          <p:cNvSpPr txBox="1">
            <a:spLocks/>
          </p:cNvSpPr>
          <p:nvPr/>
        </p:nvSpPr>
        <p:spPr>
          <a:xfrm>
            <a:off x="1661784" y="640886"/>
            <a:ext cx="3213659" cy="437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Separador de Tema</a:t>
            </a:r>
          </a:p>
        </p:txBody>
      </p:sp>
    </p:spTree>
    <p:extLst>
      <p:ext uri="{BB962C8B-B14F-4D97-AF65-F5344CB8AC3E}">
        <p14:creationId xmlns:p14="http://schemas.microsoft.com/office/powerpoint/2010/main" val="340265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06391" y="497471"/>
            <a:ext cx="2255921" cy="1325563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 smtClean="0">
                <a:latin typeface="Arial Condensed Bold" panose="020B0706020202020204" pitchFamily="34" charset="0"/>
                <a:ea typeface="Arial Condensed Bold" panose="020B0706020202020204" pitchFamily="34" charset="0"/>
                <a:cs typeface="Arial Condensed Bold" panose="020B0706020202020204" pitchFamily="34" charset="0"/>
              </a:rPr>
              <a:t>TÍTULO</a:t>
            </a:r>
            <a:endParaRPr lang="en-US" sz="4000" b="1" dirty="0">
              <a:latin typeface="Arial Condensed Bold" panose="020B0706020202020204" pitchFamily="34" charset="0"/>
              <a:ea typeface="Arial Condensed Bold" panose="020B0706020202020204" pitchFamily="34" charset="0"/>
              <a:cs typeface="Arial Condensed Bold" panose="020B0706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5301" y="1545891"/>
            <a:ext cx="50422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Instituto Distrital de las Artes – IDARTES es una entidad con más de 11 años de creación, adscrita a la Secretaría de Cultura, Recreación y Deporte. Se encarga de la ejecución de políticas, planes y proyectos para el ejercicio efectivo de los derechos culturales de los ciudadanos del Distrito Capital.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531141" y="1535412"/>
            <a:ext cx="50422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Instituto Distrital de las Artes – IDARTES es una entidad con más de 11 años de creación, adscrita a la Secretaría de Cultura, Recreación y Deporte. Se encarga de la ejecución de políticas, planes y proyectos para el ejercicio efectivo de los derechos culturales de los ciudadanos del Distrito Capital.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95301" y="650824"/>
            <a:ext cx="755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rial 16 </a:t>
            </a:r>
            <a:r>
              <a:rPr lang="es-CO" dirty="0" err="1">
                <a:solidFill>
                  <a:srgbClr val="FF0066"/>
                </a:solidFill>
              </a:rPr>
              <a:t>TÍtulo</a:t>
            </a:r>
            <a:r>
              <a:rPr lang="es-CO" dirty="0">
                <a:solidFill>
                  <a:srgbClr val="FF0066"/>
                </a:solidFill>
              </a:rPr>
              <a:t> Arial </a:t>
            </a:r>
            <a:r>
              <a:rPr lang="es-CO" dirty="0" err="1">
                <a:solidFill>
                  <a:srgbClr val="FF0066"/>
                </a:solidFill>
              </a:rPr>
              <a:t>cond</a:t>
            </a:r>
            <a:r>
              <a:rPr lang="es-CO" dirty="0">
                <a:solidFill>
                  <a:srgbClr val="FF0066"/>
                </a:solidFill>
              </a:rPr>
              <a:t>. 40</a:t>
            </a:r>
            <a:endParaRPr lang="en-US" dirty="0">
              <a:solidFill>
                <a:srgbClr val="FF0066"/>
              </a:solidFill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9" y="0"/>
            <a:ext cx="12210829" cy="6868592"/>
          </a:xfrm>
        </p:spPr>
      </p:pic>
    </p:spTree>
    <p:extLst>
      <p:ext uri="{BB962C8B-B14F-4D97-AF65-F5344CB8AC3E}">
        <p14:creationId xmlns:p14="http://schemas.microsoft.com/office/powerpoint/2010/main" val="12980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9" y="0"/>
            <a:ext cx="12210829" cy="6868592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Arial Condensed Bold" panose="020B0706020202020204" pitchFamily="34" charset="0"/>
                <a:ea typeface="Arial Condensed Bold" panose="020B0706020202020204" pitchFamily="34" charset="0"/>
                <a:cs typeface="Arial Condensed Bold" panose="020B0706020202020204" pitchFamily="34" charset="0"/>
              </a:rPr>
              <a:t>CONTENIDO</a:t>
            </a:r>
            <a:endParaRPr lang="en-US" b="1" dirty="0">
              <a:solidFill>
                <a:schemeClr val="bg1"/>
              </a:solidFill>
              <a:latin typeface="Arial Condensed Bold" panose="020B0706020202020204" pitchFamily="34" charset="0"/>
              <a:ea typeface="Arial Condensed Bold" panose="020B0706020202020204" pitchFamily="34" charset="0"/>
              <a:cs typeface="Arial Condensed Bold" panose="020B0706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38200" y="2011680"/>
            <a:ext cx="54319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  <a:p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  <a:p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  <a:p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</a:p>
          <a:p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</a:p>
          <a:p>
            <a:endParaRPr lang="es-CO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27017" y="1528019"/>
            <a:ext cx="755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ARIAL 18 </a:t>
            </a:r>
            <a:r>
              <a:rPr lang="es-CO" dirty="0" smtClean="0">
                <a:solidFill>
                  <a:schemeClr val="bg1"/>
                </a:solidFill>
              </a:rPr>
              <a:t>TÍTULO ARIAL COND. 44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514" y="-64070"/>
            <a:ext cx="5093712" cy="1325563"/>
          </a:xfrm>
        </p:spPr>
        <p:txBody>
          <a:bodyPr>
            <a:normAutofit/>
          </a:bodyPr>
          <a:lstStyle/>
          <a:p>
            <a:r>
              <a:rPr lang="es-CO" sz="4000" dirty="0" smtClean="0">
                <a:latin typeface="Arial Condensed Bold" panose="020B0706020202020204" pitchFamily="34" charset="0"/>
                <a:ea typeface="Arial Condensed Bold" panose="020B0706020202020204" pitchFamily="34" charset="0"/>
                <a:cs typeface="Arial Condensed Bold" panose="020B0706020202020204" pitchFamily="34" charset="0"/>
              </a:rPr>
              <a:t>QUIENES SOMOS?</a:t>
            </a:r>
            <a:endParaRPr lang="en-US" sz="4000" dirty="0">
              <a:latin typeface="Arial Condensed Bold" panose="020B0706020202020204" pitchFamily="34" charset="0"/>
              <a:ea typeface="Arial Condensed Bold" panose="020B0706020202020204" pitchFamily="34" charset="0"/>
              <a:cs typeface="Arial Condensed Bold" panose="020B0706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2514" y="1935088"/>
            <a:ext cx="54733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Instituto Distrital de las Artes – IDARTES es una entidad con más de 11 años de creación, adscrita a la Secretaría de Cultura, Recreación y Deporte. Se encarga de la ejecución de políticas, planes y proyectos para el ejercicio efectivo de los derechos culturales de los ciudadanos del Distrito Capital.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2514" y="3772597"/>
            <a:ext cx="54733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Instituto Distrital de las Artes – IDARTES es una entidad con más de 11 años de creación, adscrita a la Secretaría de Cultura, Recreación y Deporte. Se encarga de la ejecución de políticas, planes y proyectos para el ejercicio efectivo de los derechos culturales de los ciudadanos del Distrito Capital.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31129" y="2440111"/>
            <a:ext cx="5042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Instituto Distrital de las Artes – IDARTES es una entidad con más de 11 años de creación, adscrita a la Secretaría de Cultura, Recreación y Deporte. Se encarga de la ejecución de políticas, 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planes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31129" y="3792133"/>
            <a:ext cx="49421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Instituto Distrital de las Artes – IDARTES es una entidad con más de 11 años de creación, adscrita a la Secretaría de Cultura, Recreación y Deporte. Se encarga de la ejecución de políticas, planes y proyectos para el ejercicio efectivo de los derechos culturales de los ciudadanos del Distrito Capital.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2514" y="1536297"/>
            <a:ext cx="755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rial 16 </a:t>
            </a:r>
            <a:r>
              <a:rPr lang="es-CO" dirty="0" err="1">
                <a:solidFill>
                  <a:srgbClr val="FF0066"/>
                </a:solidFill>
              </a:rPr>
              <a:t>TÍtulo</a:t>
            </a:r>
            <a:r>
              <a:rPr lang="es-CO" dirty="0">
                <a:solidFill>
                  <a:srgbClr val="FF0066"/>
                </a:solidFill>
              </a:rPr>
              <a:t> Arial </a:t>
            </a:r>
            <a:r>
              <a:rPr lang="es-CO" dirty="0" err="1">
                <a:solidFill>
                  <a:srgbClr val="FF0066"/>
                </a:solidFill>
              </a:rPr>
              <a:t>cond</a:t>
            </a:r>
            <a:r>
              <a:rPr lang="es-CO" dirty="0">
                <a:solidFill>
                  <a:srgbClr val="FF0066"/>
                </a:solidFill>
              </a:rPr>
              <a:t>. 40</a:t>
            </a:r>
            <a:endParaRPr lang="en-US" dirty="0">
              <a:solidFill>
                <a:srgbClr val="FF0066"/>
              </a:solidFill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0" y="701131"/>
            <a:ext cx="1905000" cy="1325563"/>
          </a:xfrm>
        </p:spPr>
        <p:txBody>
          <a:bodyPr>
            <a:normAutofit/>
          </a:bodyPr>
          <a:lstStyle/>
          <a:p>
            <a:r>
              <a:rPr lang="es-CO" sz="4000" b="1" dirty="0" smtClean="0">
                <a:latin typeface="Arial Condensed Bold" panose="020B0706020202020204" pitchFamily="34" charset="0"/>
                <a:ea typeface="Arial Condensed Bold" panose="020B0706020202020204" pitchFamily="34" charset="0"/>
                <a:cs typeface="Arial Condensed Bold" panose="020B0706020202020204" pitchFamily="34" charset="0"/>
              </a:rPr>
              <a:t>TÍTULO</a:t>
            </a:r>
            <a:endParaRPr lang="en-US" sz="4000" b="1" dirty="0">
              <a:latin typeface="Arial Condensed Bold" panose="020B0706020202020204" pitchFamily="34" charset="0"/>
              <a:ea typeface="Arial Condensed Bold" panose="020B0706020202020204" pitchFamily="34" charset="0"/>
              <a:cs typeface="Arial Condensed Bold" panose="020B0706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9897" y="2056059"/>
            <a:ext cx="5956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Instituto Distrital de las Artes – IDARTES es una entidad con más de 11 años de creación, adscrita a la Secretaría de Cultura, Recreación y Deporte. Se encarga de la ejecución de políticas, planes y proyectos para el ejercicio efectivo de los derechos culturales de los ciudadanos del Distrito Capital.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09896" y="3625719"/>
            <a:ext cx="54733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Instituto Distrital de las Artes – IDARTES es una entidad con más de 11 años de creación, adscrita a la Secretaría de Cultura, Recreación y Deporte. Se encarga de la ejecución de políticas, planes y proyectos para el ejercicio efectivo de los derechos culturales de los ciudadanos del Distrito Capital.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83582" y="2056059"/>
            <a:ext cx="46901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Instituto Distrital de las Artes – IDARTES es una entidad con más de 11 años de creación, adscrita a la Secretaría de Cultura, Recreación y Deporte. Se encarga de la ejecución de políticas, planes y proyectos para el ejercicio efectivo de los derechos culturales de los ciudadanos del Distrito Capital. 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883581" y="4053389"/>
            <a:ext cx="4690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El Instituto Distrital de las Artes – IDARTES es una entidad con más de 11 años de creación, adscrita a la Secretaría de Cultura, Recreación y Deporte. Se encarga de la ejecución de políticas, planes y 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proyectos.</a:t>
            </a: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09896" y="5271028"/>
            <a:ext cx="755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rial 16 </a:t>
            </a:r>
            <a:r>
              <a:rPr lang="es-CO" dirty="0" err="1">
                <a:solidFill>
                  <a:srgbClr val="FF0066"/>
                </a:solidFill>
              </a:rPr>
              <a:t>TÍtulo</a:t>
            </a:r>
            <a:r>
              <a:rPr lang="es-CO" dirty="0">
                <a:solidFill>
                  <a:srgbClr val="FF0066"/>
                </a:solidFill>
              </a:rPr>
              <a:t> Arial </a:t>
            </a:r>
            <a:r>
              <a:rPr lang="es-CO" dirty="0" err="1">
                <a:solidFill>
                  <a:srgbClr val="FF0066"/>
                </a:solidFill>
              </a:rPr>
              <a:t>cond</a:t>
            </a:r>
            <a:r>
              <a:rPr lang="es-CO" dirty="0">
                <a:solidFill>
                  <a:srgbClr val="FF0066"/>
                </a:solidFill>
              </a:rPr>
              <a:t>. 40</a:t>
            </a:r>
            <a:endParaRPr lang="en-US" dirty="0">
              <a:solidFill>
                <a:srgbClr val="FF0066"/>
              </a:solidFill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A8B171E-AD30-5F39-2936-092D1C5637F2}"/>
              </a:ext>
            </a:extLst>
          </p:cNvPr>
          <p:cNvSpPr txBox="1">
            <a:spLocks/>
          </p:cNvSpPr>
          <p:nvPr/>
        </p:nvSpPr>
        <p:spPr>
          <a:xfrm>
            <a:off x="1661784" y="640886"/>
            <a:ext cx="3213659" cy="437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Separador de Tema</a:t>
            </a:r>
          </a:p>
        </p:txBody>
      </p:sp>
    </p:spTree>
    <p:extLst>
      <p:ext uri="{BB962C8B-B14F-4D97-AF65-F5344CB8AC3E}">
        <p14:creationId xmlns:p14="http://schemas.microsoft.com/office/powerpoint/2010/main" val="34381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318274" cy="6949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65" y="2716306"/>
            <a:ext cx="2816596" cy="301778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27" y="1395123"/>
            <a:ext cx="2816596" cy="301778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65" y="121766"/>
            <a:ext cx="2816596" cy="301778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97" y="-87642"/>
            <a:ext cx="2816596" cy="301778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53" y="1395123"/>
            <a:ext cx="2816596" cy="301778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27" y="2523231"/>
            <a:ext cx="2816596" cy="3017782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11" y="1395123"/>
            <a:ext cx="2780688" cy="2981098"/>
          </a:xfrm>
        </p:spPr>
      </p:pic>
      <p:sp>
        <p:nvSpPr>
          <p:cNvPr id="20" name="CuadroTexto 19"/>
          <p:cNvSpPr txBox="1"/>
          <p:nvPr/>
        </p:nvSpPr>
        <p:spPr>
          <a:xfrm>
            <a:off x="5223468" y="2445340"/>
            <a:ext cx="139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TÍTULO</a:t>
            </a:r>
            <a:endParaRPr lang="en-US" sz="32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327045" y="3080355"/>
            <a:ext cx="138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SUBTÍTULO</a:t>
            </a:r>
            <a:endParaRPr lang="en-US" dirty="0"/>
          </a:p>
        </p:txBody>
      </p:sp>
      <p:sp>
        <p:nvSpPr>
          <p:cNvPr id="22" name="Rectángulo 21"/>
          <p:cNvSpPr/>
          <p:nvPr/>
        </p:nvSpPr>
        <p:spPr>
          <a:xfrm>
            <a:off x="8219588" y="406918"/>
            <a:ext cx="2435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</a:rPr>
              <a:t>TEXTO</a:t>
            </a:r>
            <a:endParaRPr lang="en-US" sz="1600" b="1" dirty="0">
              <a:solidFill>
                <a:schemeClr val="accent2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Texto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texto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texto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s-CO" sz="1200" dirty="0" smtClean="0">
                <a:solidFill>
                  <a:schemeClr val="bg1"/>
                </a:solidFill>
              </a:rPr>
              <a:t>Texto </a:t>
            </a:r>
            <a:r>
              <a:rPr lang="es-CO" sz="1200" dirty="0" err="1" smtClean="0">
                <a:solidFill>
                  <a:schemeClr val="bg1"/>
                </a:solidFill>
              </a:rPr>
              <a:t>texto</a:t>
            </a:r>
            <a:r>
              <a:rPr lang="es-CO" sz="1200" dirty="0" smtClean="0">
                <a:solidFill>
                  <a:schemeClr val="bg1"/>
                </a:solidFill>
              </a:rPr>
              <a:t> </a:t>
            </a:r>
            <a:r>
              <a:rPr lang="es-CO" sz="1200" dirty="0" err="1" smtClean="0">
                <a:solidFill>
                  <a:schemeClr val="bg1"/>
                </a:solidFill>
              </a:rPr>
              <a:t>texto</a:t>
            </a:r>
            <a:r>
              <a:rPr lang="es-CO" sz="1200" dirty="0" smtClean="0">
                <a:solidFill>
                  <a:schemeClr val="bg1"/>
                </a:solidFill>
              </a:rPr>
              <a:t> </a:t>
            </a:r>
            <a:r>
              <a:rPr lang="es-CO" sz="1200" dirty="0" err="1" smtClean="0">
                <a:solidFill>
                  <a:schemeClr val="bg1"/>
                </a:solidFill>
              </a:rPr>
              <a:t>texto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8877816" y="2565460"/>
            <a:ext cx="287348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5"/>
                </a:solidFill>
              </a:rPr>
              <a:t>TEXTO</a:t>
            </a:r>
            <a:endParaRPr lang="en-US" sz="1400" b="1" dirty="0" smtClean="0">
              <a:solidFill>
                <a:schemeClr val="accent5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•</a:t>
            </a:r>
            <a:r>
              <a:rPr lang="en-US" sz="1200" dirty="0" err="1" smtClean="0">
                <a:solidFill>
                  <a:schemeClr val="bg1"/>
                </a:solidFill>
              </a:rPr>
              <a:t>Texto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texto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texto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texto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Texto, texto, texto, texto</a:t>
            </a:r>
            <a:endParaRPr lang="en-US" sz="1200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8058702" y="4764608"/>
            <a:ext cx="26574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FF0066"/>
                </a:solidFill>
              </a:rPr>
              <a:t>TEXTO</a:t>
            </a:r>
            <a:endParaRPr lang="en-US" sz="1600" b="1" dirty="0" smtClean="0">
              <a:solidFill>
                <a:srgbClr val="FF0066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Texto</a:t>
            </a:r>
            <a:r>
              <a:rPr lang="en-US" sz="1200" dirty="0" smtClean="0">
                <a:solidFill>
                  <a:schemeClr val="bg1"/>
                </a:solidFill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</a:rPr>
              <a:t>texto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texto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texto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texto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texto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texto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texto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462169" y="4720901"/>
            <a:ext cx="26574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TEXTO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Texto </a:t>
            </a:r>
            <a:r>
              <a:rPr lang="es-ES" sz="1200" dirty="0" err="1" smtClean="0">
                <a:solidFill>
                  <a:schemeClr val="bg1"/>
                </a:solidFill>
              </a:rPr>
              <a:t>texto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texto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texto</a:t>
            </a:r>
            <a:endParaRPr lang="es-ES" sz="1200" dirty="0" smtClean="0">
              <a:solidFill>
                <a:schemeClr val="bg1"/>
              </a:solidFill>
            </a:endParaRPr>
          </a:p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Texto </a:t>
            </a:r>
            <a:r>
              <a:rPr lang="es-ES" sz="1200" dirty="0" err="1" smtClean="0">
                <a:solidFill>
                  <a:schemeClr val="bg1"/>
                </a:solidFill>
              </a:rPr>
              <a:t>texto</a:t>
            </a:r>
            <a:endParaRPr lang="es-ES" sz="1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470444" y="3025996"/>
            <a:ext cx="265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C000"/>
                </a:solidFill>
              </a:rPr>
              <a:t>TEXTO</a:t>
            </a:r>
          </a:p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Texto </a:t>
            </a:r>
            <a:r>
              <a:rPr lang="es-ES" sz="1200" dirty="0" err="1" smtClean="0">
                <a:solidFill>
                  <a:schemeClr val="bg1"/>
                </a:solidFill>
              </a:rPr>
              <a:t>texto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texto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texto</a:t>
            </a:r>
            <a:endParaRPr lang="es-ES" sz="1200" dirty="0" smtClean="0">
              <a:solidFill>
                <a:schemeClr val="bg1"/>
              </a:solidFill>
            </a:endParaRPr>
          </a:p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Texto </a:t>
            </a:r>
            <a:r>
              <a:rPr lang="es-ES" sz="1200" dirty="0" err="1" smtClean="0">
                <a:solidFill>
                  <a:schemeClr val="bg1"/>
                </a:solidFill>
              </a:rPr>
              <a:t>texto</a:t>
            </a:r>
            <a:endParaRPr lang="es-ES" sz="1200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74289" y="579438"/>
            <a:ext cx="265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TEXTO</a:t>
            </a:r>
            <a:endParaRPr lang="es-ES" sz="16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Texto </a:t>
            </a:r>
            <a:r>
              <a:rPr lang="es-ES" sz="1200" dirty="0" err="1" smtClean="0">
                <a:solidFill>
                  <a:schemeClr val="bg1"/>
                </a:solidFill>
              </a:rPr>
              <a:t>texto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texto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texto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texto</a:t>
            </a:r>
            <a:r>
              <a:rPr lang="es-ES" sz="1200" dirty="0" smtClean="0">
                <a:solidFill>
                  <a:schemeClr val="bg1"/>
                </a:solidFill>
              </a:rPr>
              <a:t> tex</a:t>
            </a:r>
          </a:p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Texto </a:t>
            </a:r>
            <a:r>
              <a:rPr lang="es-ES" sz="1200" dirty="0" err="1" smtClean="0">
                <a:solidFill>
                  <a:schemeClr val="bg1"/>
                </a:solidFill>
              </a:rPr>
              <a:t>texto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texto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texto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endParaRPr lang="es-ES" sz="1200" dirty="0">
              <a:solidFill>
                <a:schemeClr val="bg1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40" y="939822"/>
            <a:ext cx="1079086" cy="69500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34" y="2340234"/>
            <a:ext cx="1322947" cy="104860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30" y="3927591"/>
            <a:ext cx="1170533" cy="104860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811" y="3912717"/>
            <a:ext cx="1243692" cy="1048603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55" y="2441617"/>
            <a:ext cx="1207113" cy="1005927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32" y="682208"/>
            <a:ext cx="1188823" cy="1146147"/>
          </a:xfrm>
          <a:prstGeom prst="rect">
            <a:avLst/>
          </a:prstGeom>
        </p:spPr>
      </p:pic>
      <p:sp>
        <p:nvSpPr>
          <p:cNvPr id="40" name="Rectángulo 39"/>
          <p:cNvSpPr/>
          <p:nvPr/>
        </p:nvSpPr>
        <p:spPr>
          <a:xfrm>
            <a:off x="0" y="6043778"/>
            <a:ext cx="2847703" cy="4180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Gráficas Colores intensos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9428049" y="5734088"/>
            <a:ext cx="2847703" cy="615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Gráfica Editable</a:t>
            </a:r>
            <a:r>
              <a:rPr lang="es-CO" sz="1400" dirty="0" smtClean="0">
                <a:solidFill>
                  <a:schemeClr val="tx1"/>
                </a:solidFill>
              </a:rPr>
              <a:t> Calibri </a:t>
            </a:r>
            <a:r>
              <a:rPr lang="es-CO" sz="1400" dirty="0" smtClean="0">
                <a:solidFill>
                  <a:schemeClr val="tx1"/>
                </a:solidFill>
              </a:rPr>
              <a:t>16  para títulos y para el texto </a:t>
            </a:r>
            <a:r>
              <a:rPr lang="es-CO" sz="1400" dirty="0" err="1" smtClean="0">
                <a:solidFill>
                  <a:schemeClr val="tx1"/>
                </a:solidFill>
              </a:rPr>
              <a:t>calibri</a:t>
            </a:r>
            <a:r>
              <a:rPr lang="es-CO" sz="1400" dirty="0" smtClean="0">
                <a:solidFill>
                  <a:schemeClr val="tx1"/>
                </a:solidFill>
              </a:rPr>
              <a:t> </a:t>
            </a:r>
            <a:r>
              <a:rPr lang="es-CO" sz="1400" dirty="0" smtClean="0">
                <a:solidFill>
                  <a:schemeClr val="tx1"/>
                </a:solidFill>
              </a:rPr>
              <a:t>12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5395" y="-102346"/>
            <a:ext cx="12192000" cy="69011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12" y="3313161"/>
            <a:ext cx="970442" cy="11020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30699"/>
          <a:stretch/>
        </p:blipFill>
        <p:spPr>
          <a:xfrm>
            <a:off x="8573365" y="3331864"/>
            <a:ext cx="1151123" cy="10093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91" y="4549655"/>
            <a:ext cx="1047201" cy="10800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481" y="3357021"/>
            <a:ext cx="1080098" cy="10143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48" y="2363076"/>
            <a:ext cx="704530" cy="11129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39" y="2417902"/>
            <a:ext cx="860789" cy="10033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93" y="3340572"/>
            <a:ext cx="1112996" cy="10472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220" y="2395971"/>
            <a:ext cx="948512" cy="104720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68" y="2423385"/>
            <a:ext cx="849823" cy="99237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12" y="1397972"/>
            <a:ext cx="1047202" cy="75661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31" y="3313161"/>
            <a:ext cx="1080097" cy="110202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35" y="2490549"/>
            <a:ext cx="948512" cy="85804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677" y="1296541"/>
            <a:ext cx="948512" cy="95947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91" y="129694"/>
            <a:ext cx="893684" cy="95947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09" y="1258163"/>
            <a:ext cx="970442" cy="103623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553" y="1357314"/>
            <a:ext cx="1241846" cy="83793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65" y="129694"/>
            <a:ext cx="849822" cy="91561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18" y="129694"/>
            <a:ext cx="937546" cy="95947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886" y="129694"/>
            <a:ext cx="1178787" cy="110202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457" y="129694"/>
            <a:ext cx="948512" cy="101430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274" y="129694"/>
            <a:ext cx="948512" cy="1145889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86" y="1313167"/>
            <a:ext cx="916210" cy="926226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47" y="4726584"/>
            <a:ext cx="551080" cy="55108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03" y="5264291"/>
            <a:ext cx="853424" cy="82864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02" y="3791757"/>
            <a:ext cx="688851" cy="91598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11" y="4268019"/>
            <a:ext cx="621827" cy="1076096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02" y="5241527"/>
            <a:ext cx="770445" cy="1042367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32" y="4408299"/>
            <a:ext cx="1050564" cy="152038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83" y="1495074"/>
            <a:ext cx="993953" cy="720256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43" y="3599996"/>
            <a:ext cx="688850" cy="64975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28" y="4056591"/>
            <a:ext cx="668371" cy="56225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09" y="4783930"/>
            <a:ext cx="1220709" cy="857587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21" y="2922753"/>
            <a:ext cx="837791" cy="60879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90" y="3334573"/>
            <a:ext cx="727948" cy="679542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19" y="2195247"/>
            <a:ext cx="759598" cy="579007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00" y="2502831"/>
            <a:ext cx="718639" cy="638583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58" y="1199983"/>
            <a:ext cx="1060233" cy="89342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58" y="1853001"/>
            <a:ext cx="668371" cy="619965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24" y="743377"/>
            <a:ext cx="808003" cy="739118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05" y="1089170"/>
            <a:ext cx="608795" cy="688851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81" y="314318"/>
            <a:ext cx="709330" cy="688851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76" y="191138"/>
            <a:ext cx="798694" cy="63858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9" y="3349205"/>
            <a:ext cx="579007" cy="638583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" y="2735981"/>
            <a:ext cx="727948" cy="579007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02" y="2096271"/>
            <a:ext cx="688851" cy="579007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46" y="1523928"/>
            <a:ext cx="666510" cy="679542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0" y="856491"/>
            <a:ext cx="718639" cy="638583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66" y="244769"/>
            <a:ext cx="727948" cy="638583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09" y="4517979"/>
            <a:ext cx="1143449" cy="1143449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89" y="4517979"/>
            <a:ext cx="1143449" cy="1143449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806" y="2347848"/>
            <a:ext cx="1143449" cy="1143449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806" y="4517979"/>
            <a:ext cx="1143449" cy="1143449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89" y="3292450"/>
            <a:ext cx="1143449" cy="1143449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696" y="5427560"/>
            <a:ext cx="1027861" cy="1027861"/>
          </a:xfrm>
          <a:prstGeom prst="rect">
            <a:avLst/>
          </a:prstGeom>
        </p:spPr>
      </p:pic>
      <p:sp>
        <p:nvSpPr>
          <p:cNvPr id="60" name="CuadroTexto 59"/>
          <p:cNvSpPr txBox="1"/>
          <p:nvPr/>
        </p:nvSpPr>
        <p:spPr>
          <a:xfrm>
            <a:off x="6245881" y="5731972"/>
            <a:ext cx="4090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 smtClean="0">
                <a:solidFill>
                  <a:schemeClr val="bg1"/>
                </a:solidFill>
              </a:rPr>
              <a:t>ICONOS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9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53E51024-ECF6-4F43-8CDE-09DBFF28C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8403"/>
            <a:ext cx="12289872" cy="8179947"/>
          </a:xfrm>
          <a:prstGeom prst="rect">
            <a:avLst/>
          </a:prstGeom>
        </p:spPr>
      </p:pic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A8B171E-AD30-5F39-2936-092D1C5637F2}"/>
              </a:ext>
            </a:extLst>
          </p:cNvPr>
          <p:cNvSpPr txBox="1">
            <a:spLocks/>
          </p:cNvSpPr>
          <p:nvPr/>
        </p:nvSpPr>
        <p:spPr>
          <a:xfrm>
            <a:off x="1661784" y="640886"/>
            <a:ext cx="3213659" cy="437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Separador de Tema</a:t>
            </a:r>
          </a:p>
        </p:txBody>
      </p:sp>
    </p:spTree>
    <p:extLst>
      <p:ext uri="{BB962C8B-B14F-4D97-AF65-F5344CB8AC3E}">
        <p14:creationId xmlns:p14="http://schemas.microsoft.com/office/powerpoint/2010/main" val="40563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contenido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uadroTexto 5"/>
          <p:cNvSpPr txBox="1"/>
          <p:nvPr/>
        </p:nvSpPr>
        <p:spPr>
          <a:xfrm>
            <a:off x="5107134" y="1064111"/>
            <a:ext cx="2436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>
                <a:solidFill>
                  <a:schemeClr val="bg1"/>
                </a:solidFill>
                <a:latin typeface="Arial Condensed Bold" panose="020B0706020202020204" pitchFamily="34" charset="0"/>
                <a:ea typeface="Arial Condensed Bold" panose="020B0706020202020204" pitchFamily="34" charset="0"/>
                <a:cs typeface="Arial Condensed Bold" panose="020B0706020202020204" pitchFamily="34" charset="0"/>
              </a:rPr>
              <a:t>TÍTULO</a:t>
            </a:r>
            <a:endParaRPr lang="en-US" sz="4000" b="1" dirty="0">
              <a:solidFill>
                <a:schemeClr val="bg1"/>
              </a:solidFill>
              <a:latin typeface="Arial Condensed Bold" panose="020B0706020202020204" pitchFamily="34" charset="0"/>
              <a:ea typeface="Arial Condensed Bold" panose="020B0706020202020204" pitchFamily="34" charset="0"/>
              <a:cs typeface="Arial Condensed Bold" panose="020B0706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67097" y="2299063"/>
            <a:ext cx="25341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Iniciativas artísticas y culturales que generan impacto social en las comunidades y en los territorios con el fin de establecer indicadores de transformación social. </a:t>
            </a:r>
          </a:p>
          <a:p>
            <a:pPr lvl="0" algn="just"/>
            <a:endParaRPr lang="es-E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Promueve las practicas artísticas y culturales comunitarias como estrategia para el fortalecimiento del tejido social.</a:t>
            </a:r>
            <a:endParaRPr lang="es-E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4277864" y="2299063"/>
            <a:ext cx="0" cy="3265391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4754438" y="2299062"/>
            <a:ext cx="25341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Iniciativas artísticas y culturales que generan impacto social en las comunidades y en los territorios con el fin de establecer indicadores de transformación social. </a:t>
            </a:r>
          </a:p>
          <a:p>
            <a:pPr lvl="0" algn="just"/>
            <a:endParaRPr lang="es-E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Promueve las practicas artísticas y culturales comunitarias como estrategia para el fortalecimiento del tejido social.</a:t>
            </a:r>
            <a:endParaRPr lang="es-E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7774356" y="2299063"/>
            <a:ext cx="0" cy="3265391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8191168" y="2240467"/>
            <a:ext cx="25341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Iniciativas artísticas y culturales que generan impacto social en las comunidades y en los territorios con el fin de establecer indicadores de transformación social. </a:t>
            </a:r>
          </a:p>
          <a:p>
            <a:pPr lvl="0" algn="just"/>
            <a:endParaRPr lang="es-E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Promueve las practicas artísticas y culturales comunitarias como estrategia para el fortalecimiento del tejido social.</a:t>
            </a:r>
            <a:endParaRPr lang="es-E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70845" y="94580"/>
            <a:ext cx="220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FF0066"/>
                </a:solidFill>
              </a:rPr>
              <a:t>Texto Arial 14 </a:t>
            </a:r>
          </a:p>
          <a:p>
            <a:r>
              <a:rPr lang="es-CO" dirty="0" err="1" smtClean="0">
                <a:solidFill>
                  <a:srgbClr val="FF0066"/>
                </a:solidFill>
              </a:rPr>
              <a:t>TÍtulo</a:t>
            </a:r>
            <a:r>
              <a:rPr lang="es-CO" dirty="0" smtClean="0">
                <a:solidFill>
                  <a:srgbClr val="FF0066"/>
                </a:solidFill>
              </a:rPr>
              <a:t> Arial </a:t>
            </a:r>
            <a:r>
              <a:rPr lang="es-CO" dirty="0" err="1" smtClean="0">
                <a:solidFill>
                  <a:srgbClr val="FF0066"/>
                </a:solidFill>
              </a:rPr>
              <a:t>cond</a:t>
            </a:r>
            <a:r>
              <a:rPr lang="es-CO" dirty="0" smtClean="0">
                <a:solidFill>
                  <a:srgbClr val="FF0066"/>
                </a:solidFill>
              </a:rPr>
              <a:t>. 40</a:t>
            </a:r>
            <a:endParaRPr 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1064</Words>
  <Application>Microsoft Office PowerPoint</Application>
  <PresentationFormat>Panorámica</PresentationFormat>
  <Paragraphs>75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 Condensed Bold</vt:lpstr>
      <vt:lpstr>Calibri</vt:lpstr>
      <vt:lpstr>Calibri Light</vt:lpstr>
      <vt:lpstr>Century Gothic</vt:lpstr>
      <vt:lpstr>Tema de Office</vt:lpstr>
      <vt:lpstr>Presentación de PowerPoint</vt:lpstr>
      <vt:lpstr>CONTENIDO</vt:lpstr>
      <vt:lpstr>QUIENES SOMOS?</vt:lpstr>
      <vt:lpstr>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TÍTULO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67</cp:revision>
  <dcterms:created xsi:type="dcterms:W3CDTF">2023-08-04T14:14:04Z</dcterms:created>
  <dcterms:modified xsi:type="dcterms:W3CDTF">2023-08-09T20:24:37Z</dcterms:modified>
</cp:coreProperties>
</file>