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ontserrat SemiBold"/>
      <p:regular r:id="rId26"/>
      <p:bold r:id="rId27"/>
      <p:italic r:id="rId28"/>
      <p:boldItalic r:id="rId29"/>
    </p:embeddedFont>
    <p:embeddedFont>
      <p:font typeface="Roboto"/>
      <p:regular r:id="rId30"/>
      <p:bold r:id="rId31"/>
      <p:italic r:id="rId32"/>
      <p:boldItalic r:id="rId33"/>
    </p:embeddedFont>
    <p:embeddedFont>
      <p:font typeface="Montserrat"/>
      <p:regular r:id="rId34"/>
      <p:bold r:id="rId35"/>
      <p:italic r:id="rId36"/>
      <p:boldItalic r:id="rId37"/>
    </p:embeddedFont>
    <p:embeddedFont>
      <p:font typeface="Montserrat Black"/>
      <p:bold r:id="rId38"/>
      <p:boldItalic r:id="rId39"/>
    </p:embeddedFont>
    <p:embeddedFont>
      <p:font typeface="Montserrat ExtraBold"/>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ExtraBold-bold.fntdata"/><Relationship Id="rId20" Type="http://schemas.openxmlformats.org/officeDocument/2006/relationships/slide" Target="slides/slide15.xml"/><Relationship Id="rId41" Type="http://schemas.openxmlformats.org/officeDocument/2006/relationships/font" Target="fonts/MontserratExtraBold-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Montserrat-bold.fntdata"/><Relationship Id="rId12" Type="http://schemas.openxmlformats.org/officeDocument/2006/relationships/slide" Target="slides/slide7.xml"/><Relationship Id="rId34" Type="http://schemas.openxmlformats.org/officeDocument/2006/relationships/font" Target="fonts/Montserrat-regular.fntdata"/><Relationship Id="rId15" Type="http://schemas.openxmlformats.org/officeDocument/2006/relationships/slide" Target="slides/slide10.xml"/><Relationship Id="rId37" Type="http://schemas.openxmlformats.org/officeDocument/2006/relationships/font" Target="fonts/Montserrat-boldItalic.fntdata"/><Relationship Id="rId14" Type="http://schemas.openxmlformats.org/officeDocument/2006/relationships/slide" Target="slides/slide9.xml"/><Relationship Id="rId36" Type="http://schemas.openxmlformats.org/officeDocument/2006/relationships/font" Target="fonts/Montserrat-italic.fntdata"/><Relationship Id="rId17" Type="http://schemas.openxmlformats.org/officeDocument/2006/relationships/slide" Target="slides/slide12.xml"/><Relationship Id="rId39" Type="http://schemas.openxmlformats.org/officeDocument/2006/relationships/font" Target="fonts/MontserratBlack-boldItalic.fntdata"/><Relationship Id="rId16" Type="http://schemas.openxmlformats.org/officeDocument/2006/relationships/slide" Target="slides/slide11.xml"/><Relationship Id="rId38" Type="http://schemas.openxmlformats.org/officeDocument/2006/relationships/font" Target="fonts/MontserratBlack-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245d8ab9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245d8ab9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42a88cac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42a88cac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072f0889d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2072f0889d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42a88ca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242a88ca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07c4f955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07c4f955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42a88cac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242a88cac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207c4f955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207c4f955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07c4f955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207c4f955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2072f0889d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2072f0889d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07c4f955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07c4f955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072f0889d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072f0889d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245d8ab9e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245d8ab9e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2072f0889d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2072f0889d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2072f0889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2072f0889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2072f0889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2072f0889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07c4f955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207c4f955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072f0889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072f0889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072f0889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072f0889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207c4f955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207c4f955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8.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39.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8.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43.png"/><Relationship Id="rId7"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45.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21.png"/><Relationship Id="rId8"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40.png"/><Relationship Id="rId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jpg"/><Relationship Id="rId4"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4.png"/><Relationship Id="rId7"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0.jpg"/><Relationship Id="rId6" Type="http://schemas.openxmlformats.org/officeDocument/2006/relationships/image" Target="../media/image8.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4.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45.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21.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31925" y="834350"/>
            <a:ext cx="4803900" cy="8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600">
                <a:solidFill>
                  <a:srgbClr val="D4145A"/>
                </a:solidFill>
                <a:latin typeface="Montserrat ExtraBold"/>
                <a:ea typeface="Montserrat ExtraBold"/>
                <a:cs typeface="Montserrat ExtraBold"/>
                <a:sym typeface="Montserrat ExtraBold"/>
              </a:rPr>
              <a:t>¿Cómo cambiar una imagen en esta plantilla?</a:t>
            </a:r>
            <a:endParaRPr sz="2600">
              <a:solidFill>
                <a:srgbClr val="D4145A"/>
              </a:solidFill>
              <a:latin typeface="Montserrat ExtraBold"/>
              <a:ea typeface="Montserrat ExtraBold"/>
              <a:cs typeface="Montserrat ExtraBold"/>
              <a:sym typeface="Montserrat ExtraBold"/>
            </a:endParaRPr>
          </a:p>
        </p:txBody>
      </p:sp>
      <p:sp>
        <p:nvSpPr>
          <p:cNvPr id="55" name="Google Shape;55;p13"/>
          <p:cNvSpPr txBox="1"/>
          <p:nvPr/>
        </p:nvSpPr>
        <p:spPr>
          <a:xfrm>
            <a:off x="2028975" y="2301975"/>
            <a:ext cx="2451900" cy="3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Montserrat"/>
              <a:buAutoNum type="arabicPeriod"/>
            </a:pPr>
            <a:r>
              <a:rPr b="1" lang="es">
                <a:latin typeface="Montserrat"/>
                <a:ea typeface="Montserrat"/>
                <a:cs typeface="Montserrat"/>
                <a:sym typeface="Montserrat"/>
              </a:rPr>
              <a:t>Selecciona la imagen que quieres reemplazar </a:t>
            </a:r>
            <a:endParaRPr b="1">
              <a:solidFill>
                <a:srgbClr val="000000"/>
              </a:solidFill>
              <a:latin typeface="Montserrat"/>
              <a:ea typeface="Montserrat"/>
              <a:cs typeface="Montserrat"/>
              <a:sym typeface="Montserrat"/>
            </a:endParaRPr>
          </a:p>
        </p:txBody>
      </p:sp>
      <p:sp>
        <p:nvSpPr>
          <p:cNvPr id="56" name="Google Shape;56;p13"/>
          <p:cNvSpPr txBox="1"/>
          <p:nvPr/>
        </p:nvSpPr>
        <p:spPr>
          <a:xfrm>
            <a:off x="2479800" y="3059275"/>
            <a:ext cx="1778400" cy="1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latin typeface="Montserrat"/>
                <a:ea typeface="Montserrat"/>
                <a:cs typeface="Montserrat"/>
                <a:sym typeface="Montserrat"/>
              </a:rPr>
              <a:t>Asegurate de que no </a:t>
            </a:r>
            <a:r>
              <a:rPr lang="es" sz="1200">
                <a:latin typeface="Montserrat"/>
                <a:ea typeface="Montserrat"/>
                <a:cs typeface="Montserrat"/>
                <a:sym typeface="Montserrat"/>
              </a:rPr>
              <a:t>esté</a:t>
            </a:r>
            <a:r>
              <a:rPr lang="es" sz="1200">
                <a:latin typeface="Montserrat"/>
                <a:ea typeface="Montserrat"/>
                <a:cs typeface="Montserrat"/>
                <a:sym typeface="Montserrat"/>
              </a:rPr>
              <a:t> agrupada y que solo </a:t>
            </a:r>
            <a:r>
              <a:rPr lang="es" sz="1200">
                <a:latin typeface="Montserrat"/>
                <a:ea typeface="Montserrat"/>
                <a:cs typeface="Montserrat"/>
                <a:sym typeface="Montserrat"/>
              </a:rPr>
              <a:t>estés</a:t>
            </a:r>
            <a:r>
              <a:rPr lang="es" sz="1200">
                <a:latin typeface="Montserrat"/>
                <a:ea typeface="Montserrat"/>
                <a:cs typeface="Montserrat"/>
                <a:sym typeface="Montserrat"/>
              </a:rPr>
              <a:t> parado sobre la forma a reemplazar</a:t>
            </a:r>
            <a:endParaRPr sz="1200">
              <a:solidFill>
                <a:srgbClr val="000000"/>
              </a:solidFill>
              <a:latin typeface="Montserrat"/>
              <a:ea typeface="Montserrat"/>
              <a:cs typeface="Montserrat"/>
              <a:sym typeface="Montserrat"/>
            </a:endParaRPr>
          </a:p>
        </p:txBody>
      </p:sp>
      <p:sp>
        <p:nvSpPr>
          <p:cNvPr id="57" name="Google Shape;57;p13"/>
          <p:cNvSpPr txBox="1"/>
          <p:nvPr/>
        </p:nvSpPr>
        <p:spPr>
          <a:xfrm>
            <a:off x="480975" y="441650"/>
            <a:ext cx="3999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Montserrat"/>
                <a:ea typeface="Montserrat"/>
                <a:cs typeface="Montserrat"/>
                <a:sym typeface="Montserrat"/>
              </a:rPr>
              <a:t>Instrucciones</a:t>
            </a:r>
            <a:endParaRPr b="1">
              <a:solidFill>
                <a:srgbClr val="000000"/>
              </a:solidFill>
              <a:latin typeface="Montserrat"/>
              <a:ea typeface="Montserrat"/>
              <a:cs typeface="Montserrat"/>
              <a:sym typeface="Montserrat"/>
            </a:endParaRPr>
          </a:p>
        </p:txBody>
      </p:sp>
      <p:pic>
        <p:nvPicPr>
          <p:cNvPr id="58" name="Google Shape;58;p13"/>
          <p:cNvPicPr preferRelativeResize="0"/>
          <p:nvPr/>
        </p:nvPicPr>
        <p:blipFill>
          <a:blip r:embed="rId3">
            <a:alphaModFix/>
          </a:blip>
          <a:stretch>
            <a:fillRect/>
          </a:stretch>
        </p:blipFill>
        <p:spPr>
          <a:xfrm>
            <a:off x="407675" y="2152925"/>
            <a:ext cx="1722675" cy="1710550"/>
          </a:xfrm>
          <a:prstGeom prst="rect">
            <a:avLst/>
          </a:prstGeom>
          <a:noFill/>
          <a:ln>
            <a:noFill/>
          </a:ln>
        </p:spPr>
      </p:pic>
      <p:pic>
        <p:nvPicPr>
          <p:cNvPr id="59" name="Google Shape;59;p13"/>
          <p:cNvPicPr preferRelativeResize="0"/>
          <p:nvPr/>
        </p:nvPicPr>
        <p:blipFill>
          <a:blip r:embed="rId4">
            <a:alphaModFix/>
          </a:blip>
          <a:stretch>
            <a:fillRect/>
          </a:stretch>
        </p:blipFill>
        <p:spPr>
          <a:xfrm>
            <a:off x="4686050" y="2152925"/>
            <a:ext cx="1920822" cy="2108425"/>
          </a:xfrm>
          <a:prstGeom prst="rect">
            <a:avLst/>
          </a:prstGeom>
          <a:noFill/>
          <a:ln>
            <a:noFill/>
          </a:ln>
        </p:spPr>
      </p:pic>
      <p:sp>
        <p:nvSpPr>
          <p:cNvPr id="60" name="Google Shape;60;p13"/>
          <p:cNvSpPr txBox="1"/>
          <p:nvPr/>
        </p:nvSpPr>
        <p:spPr>
          <a:xfrm>
            <a:off x="6544850" y="2357775"/>
            <a:ext cx="2451900" cy="392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s">
                <a:latin typeface="Montserrat"/>
                <a:ea typeface="Montserrat"/>
                <a:cs typeface="Montserrat"/>
                <a:sym typeface="Montserrat"/>
              </a:rPr>
              <a:t>2. Click derecho sobre la imagen y elige la </a:t>
            </a:r>
            <a:r>
              <a:rPr b="1" lang="es">
                <a:latin typeface="Montserrat"/>
                <a:ea typeface="Montserrat"/>
                <a:cs typeface="Montserrat"/>
                <a:sym typeface="Montserrat"/>
              </a:rPr>
              <a:t>opción</a:t>
            </a:r>
            <a:r>
              <a:rPr b="1" lang="es">
                <a:latin typeface="Montserrat"/>
                <a:ea typeface="Montserrat"/>
                <a:cs typeface="Montserrat"/>
                <a:sym typeface="Montserrat"/>
              </a:rPr>
              <a:t> “reemplazar imagen”</a:t>
            </a:r>
            <a:endParaRPr b="1">
              <a:solidFill>
                <a:srgbClr val="000000"/>
              </a:solidFill>
              <a:latin typeface="Montserrat"/>
              <a:ea typeface="Montserrat"/>
              <a:cs typeface="Montserrat"/>
              <a:sym typeface="Montserrat"/>
            </a:endParaRPr>
          </a:p>
        </p:txBody>
      </p:sp>
      <p:sp>
        <p:nvSpPr>
          <p:cNvPr id="61" name="Google Shape;61;p13"/>
          <p:cNvSpPr txBox="1"/>
          <p:nvPr/>
        </p:nvSpPr>
        <p:spPr>
          <a:xfrm>
            <a:off x="6944375" y="3629575"/>
            <a:ext cx="1778400" cy="1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ontserrat"/>
              <a:ea typeface="Montserrat"/>
              <a:cs typeface="Montserrat"/>
              <a:sym typeface="Montserrat"/>
            </a:endParaRPr>
          </a:p>
        </p:txBody>
      </p:sp>
      <p:sp>
        <p:nvSpPr>
          <p:cNvPr id="62" name="Google Shape;62;p13"/>
          <p:cNvSpPr txBox="1"/>
          <p:nvPr/>
        </p:nvSpPr>
        <p:spPr>
          <a:xfrm>
            <a:off x="6987825" y="3591550"/>
            <a:ext cx="1778400" cy="1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latin typeface="Montserrat"/>
                <a:ea typeface="Montserrat"/>
                <a:cs typeface="Montserrat"/>
                <a:sym typeface="Montserrat"/>
              </a:rPr>
              <a:t>Escoge la opción subir desde ordenador y escoge la imagen que quieres poner</a:t>
            </a:r>
            <a:endParaRPr sz="1200">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2"/>
          <p:cNvPicPr preferRelativeResize="0"/>
          <p:nvPr/>
        </p:nvPicPr>
        <p:blipFill rotWithShape="1">
          <a:blip r:embed="rId3">
            <a:alphaModFix/>
          </a:blip>
          <a:srcRect b="0" l="0" r="0" t="2219"/>
          <a:stretch/>
        </p:blipFill>
        <p:spPr>
          <a:xfrm>
            <a:off x="-42164" y="-3638"/>
            <a:ext cx="9228326" cy="5150775"/>
          </a:xfrm>
          <a:prstGeom prst="rect">
            <a:avLst/>
          </a:prstGeom>
          <a:noFill/>
          <a:ln>
            <a:noFill/>
          </a:ln>
        </p:spPr>
      </p:pic>
      <p:sp>
        <p:nvSpPr>
          <p:cNvPr id="197" name="Google Shape;197;p22"/>
          <p:cNvSpPr txBox="1"/>
          <p:nvPr/>
        </p:nvSpPr>
        <p:spPr>
          <a:xfrm>
            <a:off x="4683575" y="2259925"/>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198" name="Google Shape;198;p22"/>
          <p:cNvSpPr txBox="1"/>
          <p:nvPr/>
        </p:nvSpPr>
        <p:spPr>
          <a:xfrm>
            <a:off x="4762073" y="17393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sp>
        <p:nvSpPr>
          <p:cNvPr id="199" name="Google Shape;199;p22"/>
          <p:cNvSpPr txBox="1"/>
          <p:nvPr/>
        </p:nvSpPr>
        <p:spPr>
          <a:xfrm>
            <a:off x="4634700" y="1000463"/>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a:p>
        </p:txBody>
      </p:sp>
      <p:pic>
        <p:nvPicPr>
          <p:cNvPr id="200" name="Google Shape;200;p22"/>
          <p:cNvPicPr preferRelativeResize="0"/>
          <p:nvPr/>
        </p:nvPicPr>
        <p:blipFill>
          <a:blip r:embed="rId4">
            <a:alphaModFix/>
          </a:blip>
          <a:stretch>
            <a:fillRect/>
          </a:stretch>
        </p:blipFill>
        <p:spPr>
          <a:xfrm>
            <a:off x="6764725" y="4514850"/>
            <a:ext cx="2038525" cy="350575"/>
          </a:xfrm>
          <a:prstGeom prst="rect">
            <a:avLst/>
          </a:prstGeom>
          <a:noFill/>
          <a:ln>
            <a:noFill/>
          </a:ln>
        </p:spPr>
      </p:pic>
      <p:pic>
        <p:nvPicPr>
          <p:cNvPr id="201" name="Google Shape;201;p22"/>
          <p:cNvPicPr preferRelativeResize="0"/>
          <p:nvPr/>
        </p:nvPicPr>
        <p:blipFill>
          <a:blip r:embed="rId5">
            <a:alphaModFix/>
          </a:blip>
          <a:stretch>
            <a:fillRect/>
          </a:stretch>
        </p:blipFill>
        <p:spPr>
          <a:xfrm>
            <a:off x="-42175" y="-7300"/>
            <a:ext cx="4156974" cy="5150800"/>
          </a:xfrm>
          <a:prstGeom prst="rect">
            <a:avLst/>
          </a:prstGeom>
          <a:noFill/>
          <a:ln>
            <a:noFill/>
          </a:ln>
        </p:spPr>
      </p:pic>
      <p:pic>
        <p:nvPicPr>
          <p:cNvPr id="202" name="Google Shape;202;p22"/>
          <p:cNvPicPr preferRelativeResize="0"/>
          <p:nvPr/>
        </p:nvPicPr>
        <p:blipFill>
          <a:blip r:embed="rId6">
            <a:alphaModFix amt="50000"/>
          </a:blip>
          <a:stretch>
            <a:fillRect/>
          </a:stretch>
        </p:blipFill>
        <p:spPr>
          <a:xfrm>
            <a:off x="-42175" y="0"/>
            <a:ext cx="4147325"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3"/>
          <p:cNvPicPr preferRelativeResize="0"/>
          <p:nvPr/>
        </p:nvPicPr>
        <p:blipFill rotWithShape="1">
          <a:blip r:embed="rId3">
            <a:alphaModFix/>
          </a:blip>
          <a:srcRect b="6215" l="17953" r="-30023" t="8996"/>
          <a:stretch/>
        </p:blipFill>
        <p:spPr>
          <a:xfrm>
            <a:off x="4346425" y="290250"/>
            <a:ext cx="4186500" cy="4479900"/>
          </a:xfrm>
          <a:prstGeom prst="donut">
            <a:avLst>
              <a:gd fmla="val 25000" name="adj"/>
            </a:avLst>
          </a:prstGeom>
          <a:noFill/>
          <a:ln>
            <a:noFill/>
          </a:ln>
        </p:spPr>
      </p:pic>
      <p:pic>
        <p:nvPicPr>
          <p:cNvPr id="208" name="Google Shape;208;p23"/>
          <p:cNvPicPr preferRelativeResize="0"/>
          <p:nvPr/>
        </p:nvPicPr>
        <p:blipFill>
          <a:blip r:embed="rId4">
            <a:alphaModFix/>
          </a:blip>
          <a:stretch>
            <a:fillRect/>
          </a:stretch>
        </p:blipFill>
        <p:spPr>
          <a:xfrm>
            <a:off x="6315325" y="0"/>
            <a:ext cx="2924800" cy="5182499"/>
          </a:xfrm>
          <a:prstGeom prst="rect">
            <a:avLst/>
          </a:prstGeom>
          <a:noFill/>
          <a:ln>
            <a:noFill/>
          </a:ln>
        </p:spPr>
      </p:pic>
      <p:pic>
        <p:nvPicPr>
          <p:cNvPr id="209" name="Google Shape;209;p23"/>
          <p:cNvPicPr preferRelativeResize="0"/>
          <p:nvPr/>
        </p:nvPicPr>
        <p:blipFill>
          <a:blip r:embed="rId5">
            <a:alphaModFix/>
          </a:blip>
          <a:stretch>
            <a:fillRect/>
          </a:stretch>
        </p:blipFill>
        <p:spPr>
          <a:xfrm>
            <a:off x="5325000" y="1302875"/>
            <a:ext cx="2389950" cy="2454650"/>
          </a:xfrm>
          <a:prstGeom prst="rect">
            <a:avLst/>
          </a:prstGeom>
          <a:noFill/>
          <a:ln>
            <a:noFill/>
          </a:ln>
        </p:spPr>
      </p:pic>
      <p:sp>
        <p:nvSpPr>
          <p:cNvPr id="210" name="Google Shape;210;p23"/>
          <p:cNvSpPr txBox="1"/>
          <p:nvPr/>
        </p:nvSpPr>
        <p:spPr>
          <a:xfrm>
            <a:off x="659423" y="17137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D4145A"/>
                </a:solidFill>
                <a:latin typeface="Montserrat SemiBold"/>
                <a:ea typeface="Montserrat SemiBold"/>
                <a:cs typeface="Montserrat SemiBold"/>
                <a:sym typeface="Montserrat SemiBold"/>
              </a:rPr>
              <a:t>Subtítulo</a:t>
            </a:r>
            <a:endParaRPr sz="2000">
              <a:solidFill>
                <a:srgbClr val="D4145A"/>
              </a:solidFill>
              <a:latin typeface="Montserrat ExtraBold"/>
              <a:ea typeface="Montserrat ExtraBold"/>
              <a:cs typeface="Montserrat ExtraBold"/>
              <a:sym typeface="Montserrat ExtraBold"/>
            </a:endParaRPr>
          </a:p>
        </p:txBody>
      </p:sp>
      <p:sp>
        <p:nvSpPr>
          <p:cNvPr id="211" name="Google Shape;211;p23"/>
          <p:cNvSpPr txBox="1"/>
          <p:nvPr/>
        </p:nvSpPr>
        <p:spPr>
          <a:xfrm>
            <a:off x="659425" y="1119475"/>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rgbClr val="D4145A"/>
                </a:solidFill>
                <a:latin typeface="Montserrat Black"/>
                <a:ea typeface="Montserrat Black"/>
                <a:cs typeface="Montserrat Black"/>
                <a:sym typeface="Montserrat Black"/>
              </a:rPr>
              <a:t>Título</a:t>
            </a:r>
            <a:endParaRPr sz="3600">
              <a:solidFill>
                <a:srgbClr val="D4145A"/>
              </a:solidFill>
              <a:latin typeface="Montserrat Black"/>
              <a:ea typeface="Montserrat Black"/>
              <a:cs typeface="Montserrat Black"/>
              <a:sym typeface="Montserrat Black"/>
            </a:endParaRPr>
          </a:p>
        </p:txBody>
      </p:sp>
      <p:sp>
        <p:nvSpPr>
          <p:cNvPr id="212" name="Google Shape;212;p23"/>
          <p:cNvSpPr txBox="1"/>
          <p:nvPr/>
        </p:nvSpPr>
        <p:spPr>
          <a:xfrm>
            <a:off x="659425" y="2223113"/>
            <a:ext cx="3443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rgbClr val="351C75"/>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a:solidFill>
                <a:srgbClr val="351C75"/>
              </a:solidFill>
            </a:endParaRPr>
          </a:p>
        </p:txBody>
      </p:sp>
      <p:pic>
        <p:nvPicPr>
          <p:cNvPr id="213" name="Google Shape;213;p23"/>
          <p:cNvPicPr preferRelativeResize="0"/>
          <p:nvPr/>
        </p:nvPicPr>
        <p:blipFill>
          <a:blip r:embed="rId6">
            <a:alphaModFix/>
          </a:blip>
          <a:stretch>
            <a:fillRect/>
          </a:stretch>
        </p:blipFill>
        <p:spPr>
          <a:xfrm>
            <a:off x="6851325" y="4574775"/>
            <a:ext cx="2038525" cy="350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4"/>
          <p:cNvPicPr preferRelativeResize="0"/>
          <p:nvPr/>
        </p:nvPicPr>
        <p:blipFill>
          <a:blip r:embed="rId3">
            <a:alphaModFix/>
          </a:blip>
          <a:stretch>
            <a:fillRect/>
          </a:stretch>
        </p:blipFill>
        <p:spPr>
          <a:xfrm>
            <a:off x="6764725" y="4514850"/>
            <a:ext cx="2038525" cy="350575"/>
          </a:xfrm>
          <a:prstGeom prst="rect">
            <a:avLst/>
          </a:prstGeom>
          <a:noFill/>
          <a:ln>
            <a:noFill/>
          </a:ln>
        </p:spPr>
      </p:pic>
      <p:sp>
        <p:nvSpPr>
          <p:cNvPr id="219" name="Google Shape;219;p24"/>
          <p:cNvSpPr txBox="1"/>
          <p:nvPr/>
        </p:nvSpPr>
        <p:spPr>
          <a:xfrm>
            <a:off x="5339475" y="2754713"/>
            <a:ext cx="28836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3600">
                <a:solidFill>
                  <a:schemeClr val="lt1"/>
                </a:solidFill>
                <a:latin typeface="Montserrat SemiBold"/>
                <a:ea typeface="Montserrat SemiBold"/>
                <a:cs typeface="Montserrat SemiBold"/>
                <a:sym typeface="Montserrat SemiBold"/>
              </a:rPr>
              <a:t>Subtítulo</a:t>
            </a:r>
            <a:endParaRPr sz="3600">
              <a:solidFill>
                <a:schemeClr val="lt1"/>
              </a:solidFill>
              <a:latin typeface="Montserrat ExtraBold"/>
              <a:ea typeface="Montserrat ExtraBold"/>
              <a:cs typeface="Montserrat ExtraBold"/>
              <a:sym typeface="Montserrat ExtraBold"/>
            </a:endParaRPr>
          </a:p>
        </p:txBody>
      </p:sp>
      <p:pic>
        <p:nvPicPr>
          <p:cNvPr id="220" name="Google Shape;220;p24"/>
          <p:cNvPicPr preferRelativeResize="0"/>
          <p:nvPr/>
        </p:nvPicPr>
        <p:blipFill>
          <a:blip r:embed="rId4">
            <a:alphaModFix amt="9000"/>
          </a:blip>
          <a:stretch>
            <a:fillRect/>
          </a:stretch>
        </p:blipFill>
        <p:spPr>
          <a:xfrm>
            <a:off x="6340475" y="114300"/>
            <a:ext cx="2566501" cy="3031200"/>
          </a:xfrm>
          <a:prstGeom prst="rect">
            <a:avLst/>
          </a:prstGeom>
          <a:noFill/>
          <a:ln>
            <a:noFill/>
          </a:ln>
        </p:spPr>
      </p:pic>
      <p:sp>
        <p:nvSpPr>
          <p:cNvPr id="221" name="Google Shape;221;p24"/>
          <p:cNvSpPr txBox="1"/>
          <p:nvPr/>
        </p:nvSpPr>
        <p:spPr>
          <a:xfrm>
            <a:off x="5159475" y="1879825"/>
            <a:ext cx="3063600" cy="83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5200">
                <a:solidFill>
                  <a:schemeClr val="lt1"/>
                </a:solidFill>
                <a:latin typeface="Montserrat Black"/>
                <a:ea typeface="Montserrat Black"/>
                <a:cs typeface="Montserrat Black"/>
                <a:sym typeface="Montserrat Black"/>
              </a:rPr>
              <a:t>TÍTULO</a:t>
            </a:r>
            <a:endParaRPr sz="3800">
              <a:solidFill>
                <a:schemeClr val="lt1"/>
              </a:solidFill>
              <a:latin typeface="Montserrat Black"/>
              <a:ea typeface="Montserrat Black"/>
              <a:cs typeface="Montserrat Black"/>
              <a:sym typeface="Montserrat Black"/>
            </a:endParaRPr>
          </a:p>
        </p:txBody>
      </p:sp>
      <p:pic>
        <p:nvPicPr>
          <p:cNvPr id="222" name="Google Shape;222;p24"/>
          <p:cNvPicPr preferRelativeResize="0"/>
          <p:nvPr/>
        </p:nvPicPr>
        <p:blipFill rotWithShape="1">
          <a:blip r:embed="rId5">
            <a:alphaModFix/>
          </a:blip>
          <a:srcRect b="0" l="0" r="0" t="2219"/>
          <a:stretch/>
        </p:blipFill>
        <p:spPr>
          <a:xfrm>
            <a:off x="-42164" y="-3638"/>
            <a:ext cx="9228326" cy="5150775"/>
          </a:xfrm>
          <a:prstGeom prst="rect">
            <a:avLst/>
          </a:prstGeom>
          <a:noFill/>
          <a:ln>
            <a:noFill/>
          </a:ln>
        </p:spPr>
      </p:pic>
      <p:sp>
        <p:nvSpPr>
          <p:cNvPr id="223" name="Google Shape;223;p24"/>
          <p:cNvSpPr/>
          <p:nvPr/>
        </p:nvSpPr>
        <p:spPr>
          <a:xfrm>
            <a:off x="4990175" y="1842013"/>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24"/>
          <p:cNvSpPr txBox="1"/>
          <p:nvPr/>
        </p:nvSpPr>
        <p:spPr>
          <a:xfrm>
            <a:off x="4990173" y="1800923"/>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D4145A"/>
                </a:solidFill>
                <a:latin typeface="Montserrat SemiBold"/>
                <a:ea typeface="Montserrat SemiBold"/>
                <a:cs typeface="Montserrat SemiBold"/>
                <a:sym typeface="Montserrat SemiBold"/>
              </a:rPr>
              <a:t>Subtítulo</a:t>
            </a:r>
            <a:endParaRPr sz="2000">
              <a:solidFill>
                <a:srgbClr val="D4145A"/>
              </a:solidFill>
              <a:latin typeface="Montserrat ExtraBold"/>
              <a:ea typeface="Montserrat ExtraBold"/>
              <a:cs typeface="Montserrat ExtraBold"/>
              <a:sym typeface="Montserrat ExtraBold"/>
            </a:endParaRPr>
          </a:p>
        </p:txBody>
      </p:sp>
      <p:sp>
        <p:nvSpPr>
          <p:cNvPr id="225" name="Google Shape;225;p24"/>
          <p:cNvSpPr txBox="1"/>
          <p:nvPr/>
        </p:nvSpPr>
        <p:spPr>
          <a:xfrm>
            <a:off x="4917475" y="940663"/>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226" name="Google Shape;226;p24"/>
          <p:cNvSpPr txBox="1"/>
          <p:nvPr/>
        </p:nvSpPr>
        <p:spPr>
          <a:xfrm>
            <a:off x="4917475" y="231971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pic>
        <p:nvPicPr>
          <p:cNvPr id="227" name="Google Shape;227;p24"/>
          <p:cNvPicPr preferRelativeResize="0"/>
          <p:nvPr/>
        </p:nvPicPr>
        <p:blipFill>
          <a:blip r:embed="rId3">
            <a:alphaModFix/>
          </a:blip>
          <a:stretch>
            <a:fillRect/>
          </a:stretch>
        </p:blipFill>
        <p:spPr>
          <a:xfrm>
            <a:off x="6764725" y="4442125"/>
            <a:ext cx="2038525" cy="350575"/>
          </a:xfrm>
          <a:prstGeom prst="rect">
            <a:avLst/>
          </a:prstGeom>
          <a:noFill/>
          <a:ln>
            <a:noFill/>
          </a:ln>
        </p:spPr>
      </p:pic>
      <p:pic>
        <p:nvPicPr>
          <p:cNvPr id="228" name="Google Shape;228;p24"/>
          <p:cNvPicPr preferRelativeResize="0"/>
          <p:nvPr/>
        </p:nvPicPr>
        <p:blipFill rotWithShape="1">
          <a:blip r:embed="rId6">
            <a:alphaModFix/>
          </a:blip>
          <a:srcRect b="8555" l="0" r="0" t="8546"/>
          <a:stretch/>
        </p:blipFill>
        <p:spPr>
          <a:xfrm>
            <a:off x="-42175" y="-3650"/>
            <a:ext cx="4147324" cy="5150802"/>
          </a:xfrm>
          <a:prstGeom prst="rect">
            <a:avLst/>
          </a:prstGeom>
          <a:noFill/>
          <a:ln>
            <a:noFill/>
          </a:ln>
        </p:spPr>
      </p:pic>
      <p:pic>
        <p:nvPicPr>
          <p:cNvPr id="229" name="Google Shape;229;p24"/>
          <p:cNvPicPr preferRelativeResize="0"/>
          <p:nvPr/>
        </p:nvPicPr>
        <p:blipFill>
          <a:blip r:embed="rId7">
            <a:alphaModFix amt="50000"/>
          </a:blip>
          <a:stretch>
            <a:fillRect/>
          </a:stretch>
        </p:blipFill>
        <p:spPr>
          <a:xfrm>
            <a:off x="-42175" y="0"/>
            <a:ext cx="414732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5"/>
          <p:cNvPicPr preferRelativeResize="0"/>
          <p:nvPr/>
        </p:nvPicPr>
        <p:blipFill>
          <a:blip r:embed="rId3">
            <a:alphaModFix/>
          </a:blip>
          <a:stretch>
            <a:fillRect/>
          </a:stretch>
        </p:blipFill>
        <p:spPr>
          <a:xfrm>
            <a:off x="30900" y="6000"/>
            <a:ext cx="9144000" cy="5143500"/>
          </a:xfrm>
          <a:prstGeom prst="rect">
            <a:avLst/>
          </a:prstGeom>
          <a:noFill/>
          <a:ln>
            <a:noFill/>
          </a:ln>
        </p:spPr>
      </p:pic>
      <p:pic>
        <p:nvPicPr>
          <p:cNvPr id="235" name="Google Shape;235;p25"/>
          <p:cNvPicPr preferRelativeResize="0"/>
          <p:nvPr/>
        </p:nvPicPr>
        <p:blipFill rotWithShape="1">
          <a:blip r:embed="rId4">
            <a:alphaModFix/>
          </a:blip>
          <a:srcRect b="0" l="55727" r="499" t="2410"/>
          <a:stretch/>
        </p:blipFill>
        <p:spPr>
          <a:xfrm rot="5400000">
            <a:off x="663713" y="-702638"/>
            <a:ext cx="5155498" cy="6560774"/>
          </a:xfrm>
          <a:prstGeom prst="rect">
            <a:avLst/>
          </a:prstGeom>
          <a:noFill/>
          <a:ln>
            <a:noFill/>
          </a:ln>
        </p:spPr>
      </p:pic>
      <p:pic>
        <p:nvPicPr>
          <p:cNvPr id="236" name="Google Shape;236;p25"/>
          <p:cNvPicPr preferRelativeResize="0"/>
          <p:nvPr/>
        </p:nvPicPr>
        <p:blipFill rotWithShape="1">
          <a:blip r:embed="rId5">
            <a:alphaModFix/>
          </a:blip>
          <a:srcRect b="0" l="17112" r="32689" t="15569"/>
          <a:stretch/>
        </p:blipFill>
        <p:spPr>
          <a:xfrm>
            <a:off x="458800" y="611549"/>
            <a:ext cx="3318000" cy="3719400"/>
          </a:xfrm>
          <a:prstGeom prst="donut">
            <a:avLst>
              <a:gd fmla="val 25000" name="adj"/>
            </a:avLst>
          </a:prstGeom>
          <a:noFill/>
          <a:ln>
            <a:noFill/>
          </a:ln>
        </p:spPr>
      </p:pic>
      <p:pic>
        <p:nvPicPr>
          <p:cNvPr id="237" name="Google Shape;237;p25"/>
          <p:cNvPicPr preferRelativeResize="0"/>
          <p:nvPr/>
        </p:nvPicPr>
        <p:blipFill rotWithShape="1">
          <a:blip r:embed="rId6">
            <a:alphaModFix amt="40000"/>
          </a:blip>
          <a:srcRect b="7255" l="38542" r="33330" t="-880"/>
          <a:stretch/>
        </p:blipFill>
        <p:spPr>
          <a:xfrm>
            <a:off x="1955500" y="0"/>
            <a:ext cx="2571902" cy="4815774"/>
          </a:xfrm>
          <a:prstGeom prst="rect">
            <a:avLst/>
          </a:prstGeom>
          <a:noFill/>
          <a:ln>
            <a:noFill/>
          </a:ln>
        </p:spPr>
      </p:pic>
      <p:sp>
        <p:nvSpPr>
          <p:cNvPr id="238" name="Google Shape;238;p25"/>
          <p:cNvSpPr txBox="1"/>
          <p:nvPr/>
        </p:nvSpPr>
        <p:spPr>
          <a:xfrm>
            <a:off x="4862900" y="20599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239" name="Google Shape;239;p25"/>
          <p:cNvSpPr/>
          <p:nvPr/>
        </p:nvSpPr>
        <p:spPr>
          <a:xfrm>
            <a:off x="4941400" y="1581375"/>
            <a:ext cx="1425000" cy="375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25"/>
          <p:cNvSpPr txBox="1"/>
          <p:nvPr/>
        </p:nvSpPr>
        <p:spPr>
          <a:xfrm>
            <a:off x="4941398" y="15393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sp>
        <p:nvSpPr>
          <p:cNvPr id="241" name="Google Shape;241;p25"/>
          <p:cNvSpPr txBox="1"/>
          <p:nvPr/>
        </p:nvSpPr>
        <p:spPr>
          <a:xfrm>
            <a:off x="831847" y="1789782"/>
            <a:ext cx="25719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3</a:t>
            </a:r>
            <a:endParaRPr sz="8300">
              <a:solidFill>
                <a:schemeClr val="lt1"/>
              </a:solidFill>
              <a:latin typeface="Montserrat Black"/>
              <a:ea typeface="Montserrat Black"/>
              <a:cs typeface="Montserrat Black"/>
              <a:sym typeface="Montserrat Black"/>
            </a:endParaRPr>
          </a:p>
        </p:txBody>
      </p:sp>
      <p:pic>
        <p:nvPicPr>
          <p:cNvPr id="242" name="Google Shape;242;p25"/>
          <p:cNvPicPr preferRelativeResize="0"/>
          <p:nvPr/>
        </p:nvPicPr>
        <p:blipFill>
          <a:blip r:embed="rId7">
            <a:alphaModFix/>
          </a:blip>
          <a:stretch>
            <a:fillRect/>
          </a:stretch>
        </p:blipFill>
        <p:spPr>
          <a:xfrm>
            <a:off x="6764725" y="4514850"/>
            <a:ext cx="2038525" cy="350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6"/>
          <p:cNvPicPr preferRelativeResize="0"/>
          <p:nvPr/>
        </p:nvPicPr>
        <p:blipFill rotWithShape="1">
          <a:blip r:embed="rId3">
            <a:alphaModFix/>
          </a:blip>
          <a:srcRect b="2314" l="0" r="0" t="16178"/>
          <a:stretch/>
        </p:blipFill>
        <p:spPr>
          <a:xfrm>
            <a:off x="4095925" y="0"/>
            <a:ext cx="5048076" cy="5143500"/>
          </a:xfrm>
          <a:prstGeom prst="rect">
            <a:avLst/>
          </a:prstGeom>
          <a:noFill/>
          <a:ln>
            <a:noFill/>
          </a:ln>
        </p:spPr>
      </p:pic>
      <p:pic>
        <p:nvPicPr>
          <p:cNvPr id="248" name="Google Shape;248;p26"/>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49" name="Google Shape;249;p26"/>
          <p:cNvPicPr preferRelativeResize="0"/>
          <p:nvPr/>
        </p:nvPicPr>
        <p:blipFill>
          <a:blip r:embed="rId5">
            <a:alphaModFix/>
          </a:blip>
          <a:stretch>
            <a:fillRect/>
          </a:stretch>
        </p:blipFill>
        <p:spPr>
          <a:xfrm>
            <a:off x="0" y="0"/>
            <a:ext cx="5181608" cy="5143500"/>
          </a:xfrm>
          <a:prstGeom prst="rect">
            <a:avLst/>
          </a:prstGeom>
          <a:noFill/>
          <a:ln>
            <a:noFill/>
          </a:ln>
        </p:spPr>
      </p:pic>
      <p:sp>
        <p:nvSpPr>
          <p:cNvPr id="250" name="Google Shape;250;p26"/>
          <p:cNvSpPr/>
          <p:nvPr/>
        </p:nvSpPr>
        <p:spPr>
          <a:xfrm>
            <a:off x="555625" y="1781988"/>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26"/>
          <p:cNvSpPr txBox="1"/>
          <p:nvPr/>
        </p:nvSpPr>
        <p:spPr>
          <a:xfrm>
            <a:off x="555623" y="17408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79258B"/>
                </a:solidFill>
                <a:latin typeface="Montserrat SemiBold"/>
                <a:ea typeface="Montserrat SemiBold"/>
                <a:cs typeface="Montserrat SemiBold"/>
                <a:sym typeface="Montserrat SemiBold"/>
              </a:rPr>
              <a:t>Subtítulo</a:t>
            </a:r>
            <a:endParaRPr sz="2000">
              <a:solidFill>
                <a:srgbClr val="79258B"/>
              </a:solidFill>
              <a:latin typeface="Montserrat ExtraBold"/>
              <a:ea typeface="Montserrat ExtraBold"/>
              <a:cs typeface="Montserrat ExtraBold"/>
              <a:sym typeface="Montserrat ExtraBold"/>
            </a:endParaRPr>
          </a:p>
        </p:txBody>
      </p:sp>
      <p:sp>
        <p:nvSpPr>
          <p:cNvPr id="252" name="Google Shape;252;p26"/>
          <p:cNvSpPr txBox="1"/>
          <p:nvPr/>
        </p:nvSpPr>
        <p:spPr>
          <a:xfrm>
            <a:off x="482925" y="987213"/>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253" name="Google Shape;253;p26"/>
          <p:cNvSpPr txBox="1"/>
          <p:nvPr/>
        </p:nvSpPr>
        <p:spPr>
          <a:xfrm>
            <a:off x="482925" y="23151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pic>
        <p:nvPicPr>
          <p:cNvPr id="254" name="Google Shape;254;p26"/>
          <p:cNvPicPr preferRelativeResize="0"/>
          <p:nvPr/>
        </p:nvPicPr>
        <p:blipFill>
          <a:blip r:embed="rId6">
            <a:alphaModFix/>
          </a:blip>
          <a:stretch>
            <a:fillRect/>
          </a:stretch>
        </p:blipFill>
        <p:spPr>
          <a:xfrm>
            <a:off x="6061375" y="4083100"/>
            <a:ext cx="3082624" cy="1060400"/>
          </a:xfrm>
          <a:prstGeom prst="rect">
            <a:avLst/>
          </a:prstGeom>
          <a:noFill/>
          <a:ln>
            <a:noFill/>
          </a:ln>
        </p:spPr>
      </p:pic>
      <p:pic>
        <p:nvPicPr>
          <p:cNvPr id="255" name="Google Shape;255;p26"/>
          <p:cNvPicPr preferRelativeResize="0"/>
          <p:nvPr/>
        </p:nvPicPr>
        <p:blipFill>
          <a:blip r:embed="rId7">
            <a:alphaModFix/>
          </a:blip>
          <a:stretch>
            <a:fillRect/>
          </a:stretch>
        </p:blipFill>
        <p:spPr>
          <a:xfrm>
            <a:off x="6764725" y="4514850"/>
            <a:ext cx="2038525" cy="350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pSp>
        <p:nvGrpSpPr>
          <p:cNvPr id="260" name="Google Shape;260;p27"/>
          <p:cNvGrpSpPr/>
          <p:nvPr/>
        </p:nvGrpSpPr>
        <p:grpSpPr>
          <a:xfrm rot="-5400000">
            <a:off x="5523624" y="445836"/>
            <a:ext cx="4142397" cy="3250739"/>
            <a:chOff x="3581500" y="838475"/>
            <a:chExt cx="5562504" cy="4365752"/>
          </a:xfrm>
        </p:grpSpPr>
        <p:pic>
          <p:nvPicPr>
            <p:cNvPr id="261" name="Google Shape;261;p27"/>
            <p:cNvPicPr preferRelativeResize="0"/>
            <p:nvPr/>
          </p:nvPicPr>
          <p:blipFill>
            <a:blip r:embed="rId3">
              <a:alphaModFix amt="20000"/>
            </a:blip>
            <a:stretch>
              <a:fillRect/>
            </a:stretch>
          </p:blipFill>
          <p:spPr>
            <a:xfrm>
              <a:off x="3581500" y="838475"/>
              <a:ext cx="5562490" cy="4365752"/>
            </a:xfrm>
            <a:prstGeom prst="rect">
              <a:avLst/>
            </a:prstGeom>
            <a:noFill/>
            <a:ln>
              <a:noFill/>
            </a:ln>
          </p:spPr>
        </p:pic>
        <p:pic>
          <p:nvPicPr>
            <p:cNvPr id="262" name="Google Shape;262;p27"/>
            <p:cNvPicPr preferRelativeResize="0"/>
            <p:nvPr/>
          </p:nvPicPr>
          <p:blipFill>
            <a:blip r:embed="rId3">
              <a:alphaModFix amt="41000"/>
            </a:blip>
            <a:stretch>
              <a:fillRect/>
            </a:stretch>
          </p:blipFill>
          <p:spPr>
            <a:xfrm>
              <a:off x="5867290" y="2605050"/>
              <a:ext cx="3276713" cy="2571751"/>
            </a:xfrm>
            <a:prstGeom prst="rect">
              <a:avLst/>
            </a:prstGeom>
            <a:noFill/>
            <a:ln>
              <a:noFill/>
            </a:ln>
          </p:spPr>
        </p:pic>
      </p:grpSp>
      <p:pic>
        <p:nvPicPr>
          <p:cNvPr id="263" name="Google Shape;263;p27"/>
          <p:cNvPicPr preferRelativeResize="0"/>
          <p:nvPr/>
        </p:nvPicPr>
        <p:blipFill>
          <a:blip r:embed="rId4">
            <a:alphaModFix/>
          </a:blip>
          <a:stretch>
            <a:fillRect/>
          </a:stretch>
        </p:blipFill>
        <p:spPr>
          <a:xfrm rot="-5400000">
            <a:off x="6774990" y="364419"/>
            <a:ext cx="1628042" cy="1628037"/>
          </a:xfrm>
          <a:prstGeom prst="rect">
            <a:avLst/>
          </a:prstGeom>
          <a:noFill/>
          <a:ln>
            <a:noFill/>
          </a:ln>
        </p:spPr>
      </p:pic>
      <p:sp>
        <p:nvSpPr>
          <p:cNvPr id="264" name="Google Shape;264;p27"/>
          <p:cNvSpPr txBox="1"/>
          <p:nvPr/>
        </p:nvSpPr>
        <p:spPr>
          <a:xfrm>
            <a:off x="799298" y="17137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351C75"/>
                </a:solidFill>
                <a:latin typeface="Montserrat SemiBold"/>
                <a:ea typeface="Montserrat SemiBold"/>
                <a:cs typeface="Montserrat SemiBold"/>
                <a:sym typeface="Montserrat SemiBold"/>
              </a:rPr>
              <a:t>Subtítulo</a:t>
            </a:r>
            <a:endParaRPr sz="2000">
              <a:solidFill>
                <a:srgbClr val="351C75"/>
              </a:solidFill>
              <a:latin typeface="Montserrat ExtraBold"/>
              <a:ea typeface="Montserrat ExtraBold"/>
              <a:cs typeface="Montserrat ExtraBold"/>
              <a:sym typeface="Montserrat ExtraBold"/>
            </a:endParaRPr>
          </a:p>
        </p:txBody>
      </p:sp>
      <p:sp>
        <p:nvSpPr>
          <p:cNvPr id="265" name="Google Shape;265;p27"/>
          <p:cNvSpPr txBox="1"/>
          <p:nvPr/>
        </p:nvSpPr>
        <p:spPr>
          <a:xfrm>
            <a:off x="799300" y="1119475"/>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rgbClr val="351C75"/>
                </a:solidFill>
                <a:latin typeface="Montserrat Black"/>
                <a:ea typeface="Montserrat Black"/>
                <a:cs typeface="Montserrat Black"/>
                <a:sym typeface="Montserrat Black"/>
              </a:rPr>
              <a:t>Título</a:t>
            </a:r>
            <a:endParaRPr sz="3600">
              <a:solidFill>
                <a:srgbClr val="351C75"/>
              </a:solidFill>
              <a:latin typeface="Montserrat Black"/>
              <a:ea typeface="Montserrat Black"/>
              <a:cs typeface="Montserrat Black"/>
              <a:sym typeface="Montserrat Black"/>
            </a:endParaRPr>
          </a:p>
        </p:txBody>
      </p:sp>
      <p:sp>
        <p:nvSpPr>
          <p:cNvPr id="266" name="Google Shape;266;p27"/>
          <p:cNvSpPr txBox="1"/>
          <p:nvPr/>
        </p:nvSpPr>
        <p:spPr>
          <a:xfrm>
            <a:off x="799300" y="2223113"/>
            <a:ext cx="3443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rgbClr val="351C75"/>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a:solidFill>
                <a:srgbClr val="351C75"/>
              </a:solidFill>
            </a:endParaRPr>
          </a:p>
        </p:txBody>
      </p:sp>
      <p:pic>
        <p:nvPicPr>
          <p:cNvPr id="267" name="Google Shape;267;p27"/>
          <p:cNvPicPr preferRelativeResize="0"/>
          <p:nvPr/>
        </p:nvPicPr>
        <p:blipFill>
          <a:blip r:embed="rId5">
            <a:alphaModFix/>
          </a:blip>
          <a:stretch>
            <a:fillRect/>
          </a:stretch>
        </p:blipFill>
        <p:spPr>
          <a:xfrm>
            <a:off x="6764725" y="4514850"/>
            <a:ext cx="2038525" cy="350575"/>
          </a:xfrm>
          <a:prstGeom prst="rect">
            <a:avLst/>
          </a:prstGeom>
          <a:noFill/>
          <a:ln>
            <a:noFill/>
          </a:ln>
        </p:spPr>
      </p:pic>
      <p:pic>
        <p:nvPicPr>
          <p:cNvPr id="268" name="Google Shape;268;p27"/>
          <p:cNvPicPr preferRelativeResize="0"/>
          <p:nvPr/>
        </p:nvPicPr>
        <p:blipFill rotWithShape="1">
          <a:blip r:embed="rId6">
            <a:alphaModFix/>
          </a:blip>
          <a:srcRect b="35233" l="0" r="0" t="0"/>
          <a:stretch/>
        </p:blipFill>
        <p:spPr>
          <a:xfrm>
            <a:off x="4961475" y="983575"/>
            <a:ext cx="2963100" cy="28794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8"/>
          <p:cNvPicPr preferRelativeResize="0"/>
          <p:nvPr/>
        </p:nvPicPr>
        <p:blipFill>
          <a:blip r:embed="rId3">
            <a:alphaModFix/>
          </a:blip>
          <a:stretch>
            <a:fillRect/>
          </a:stretch>
        </p:blipFill>
        <p:spPr>
          <a:xfrm>
            <a:off x="6764725" y="4514850"/>
            <a:ext cx="2038525" cy="350575"/>
          </a:xfrm>
          <a:prstGeom prst="rect">
            <a:avLst/>
          </a:prstGeom>
          <a:noFill/>
          <a:ln>
            <a:noFill/>
          </a:ln>
        </p:spPr>
      </p:pic>
      <p:sp>
        <p:nvSpPr>
          <p:cNvPr id="274" name="Google Shape;274;p28"/>
          <p:cNvSpPr txBox="1"/>
          <p:nvPr/>
        </p:nvSpPr>
        <p:spPr>
          <a:xfrm>
            <a:off x="5339475" y="2754713"/>
            <a:ext cx="28836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3600">
                <a:solidFill>
                  <a:schemeClr val="lt1"/>
                </a:solidFill>
                <a:latin typeface="Montserrat SemiBold"/>
                <a:ea typeface="Montserrat SemiBold"/>
                <a:cs typeface="Montserrat SemiBold"/>
                <a:sym typeface="Montserrat SemiBold"/>
              </a:rPr>
              <a:t>Subtítulo</a:t>
            </a:r>
            <a:endParaRPr sz="3600">
              <a:solidFill>
                <a:schemeClr val="lt1"/>
              </a:solidFill>
              <a:latin typeface="Montserrat ExtraBold"/>
              <a:ea typeface="Montserrat ExtraBold"/>
              <a:cs typeface="Montserrat ExtraBold"/>
              <a:sym typeface="Montserrat ExtraBold"/>
            </a:endParaRPr>
          </a:p>
        </p:txBody>
      </p:sp>
      <p:pic>
        <p:nvPicPr>
          <p:cNvPr id="275" name="Google Shape;275;p28"/>
          <p:cNvPicPr preferRelativeResize="0"/>
          <p:nvPr/>
        </p:nvPicPr>
        <p:blipFill>
          <a:blip r:embed="rId4">
            <a:alphaModFix amt="9000"/>
          </a:blip>
          <a:stretch>
            <a:fillRect/>
          </a:stretch>
        </p:blipFill>
        <p:spPr>
          <a:xfrm>
            <a:off x="6340475" y="114300"/>
            <a:ext cx="2566501" cy="3031200"/>
          </a:xfrm>
          <a:prstGeom prst="rect">
            <a:avLst/>
          </a:prstGeom>
          <a:noFill/>
          <a:ln>
            <a:noFill/>
          </a:ln>
        </p:spPr>
      </p:pic>
      <p:sp>
        <p:nvSpPr>
          <p:cNvPr id="276" name="Google Shape;276;p28"/>
          <p:cNvSpPr txBox="1"/>
          <p:nvPr/>
        </p:nvSpPr>
        <p:spPr>
          <a:xfrm>
            <a:off x="5159475" y="1879825"/>
            <a:ext cx="3063600" cy="83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5200">
                <a:solidFill>
                  <a:schemeClr val="lt1"/>
                </a:solidFill>
                <a:latin typeface="Montserrat Black"/>
                <a:ea typeface="Montserrat Black"/>
                <a:cs typeface="Montserrat Black"/>
                <a:sym typeface="Montserrat Black"/>
              </a:rPr>
              <a:t>TÍTULO</a:t>
            </a:r>
            <a:endParaRPr sz="3800">
              <a:solidFill>
                <a:schemeClr val="lt1"/>
              </a:solidFill>
              <a:latin typeface="Montserrat Black"/>
              <a:ea typeface="Montserrat Black"/>
              <a:cs typeface="Montserrat Black"/>
              <a:sym typeface="Montserrat Black"/>
            </a:endParaRPr>
          </a:p>
        </p:txBody>
      </p:sp>
      <p:pic>
        <p:nvPicPr>
          <p:cNvPr id="277" name="Google Shape;277;p28"/>
          <p:cNvPicPr preferRelativeResize="0"/>
          <p:nvPr/>
        </p:nvPicPr>
        <p:blipFill rotWithShape="1">
          <a:blip r:embed="rId5">
            <a:alphaModFix/>
          </a:blip>
          <a:srcRect b="0" l="0" r="0" t="2219"/>
          <a:stretch/>
        </p:blipFill>
        <p:spPr>
          <a:xfrm>
            <a:off x="-42164" y="-3638"/>
            <a:ext cx="9228326" cy="5150775"/>
          </a:xfrm>
          <a:prstGeom prst="rect">
            <a:avLst/>
          </a:prstGeom>
          <a:noFill/>
          <a:ln>
            <a:noFill/>
          </a:ln>
        </p:spPr>
      </p:pic>
      <p:sp>
        <p:nvSpPr>
          <p:cNvPr id="278" name="Google Shape;278;p28"/>
          <p:cNvSpPr/>
          <p:nvPr/>
        </p:nvSpPr>
        <p:spPr>
          <a:xfrm>
            <a:off x="4990175" y="1842013"/>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28"/>
          <p:cNvSpPr txBox="1"/>
          <p:nvPr/>
        </p:nvSpPr>
        <p:spPr>
          <a:xfrm>
            <a:off x="4990173" y="1800923"/>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D4145A"/>
                </a:solidFill>
                <a:latin typeface="Montserrat SemiBold"/>
                <a:ea typeface="Montserrat SemiBold"/>
                <a:cs typeface="Montserrat SemiBold"/>
                <a:sym typeface="Montserrat SemiBold"/>
              </a:rPr>
              <a:t>Subtítulo</a:t>
            </a:r>
            <a:endParaRPr sz="2000">
              <a:solidFill>
                <a:srgbClr val="D4145A"/>
              </a:solidFill>
              <a:latin typeface="Montserrat ExtraBold"/>
              <a:ea typeface="Montserrat ExtraBold"/>
              <a:cs typeface="Montserrat ExtraBold"/>
              <a:sym typeface="Montserrat ExtraBold"/>
            </a:endParaRPr>
          </a:p>
        </p:txBody>
      </p:sp>
      <p:sp>
        <p:nvSpPr>
          <p:cNvPr id="280" name="Google Shape;280;p28"/>
          <p:cNvSpPr txBox="1"/>
          <p:nvPr/>
        </p:nvSpPr>
        <p:spPr>
          <a:xfrm>
            <a:off x="4917475" y="940663"/>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281" name="Google Shape;281;p28"/>
          <p:cNvSpPr txBox="1"/>
          <p:nvPr/>
        </p:nvSpPr>
        <p:spPr>
          <a:xfrm>
            <a:off x="4917475" y="231971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pic>
        <p:nvPicPr>
          <p:cNvPr id="282" name="Google Shape;282;p28"/>
          <p:cNvPicPr preferRelativeResize="0"/>
          <p:nvPr/>
        </p:nvPicPr>
        <p:blipFill>
          <a:blip r:embed="rId3">
            <a:alphaModFix/>
          </a:blip>
          <a:stretch>
            <a:fillRect/>
          </a:stretch>
        </p:blipFill>
        <p:spPr>
          <a:xfrm>
            <a:off x="6764725" y="4442125"/>
            <a:ext cx="2038525" cy="350575"/>
          </a:xfrm>
          <a:prstGeom prst="rect">
            <a:avLst/>
          </a:prstGeom>
          <a:noFill/>
          <a:ln>
            <a:noFill/>
          </a:ln>
        </p:spPr>
      </p:pic>
      <p:pic>
        <p:nvPicPr>
          <p:cNvPr id="283" name="Google Shape;283;p28"/>
          <p:cNvPicPr preferRelativeResize="0"/>
          <p:nvPr/>
        </p:nvPicPr>
        <p:blipFill rotWithShape="1">
          <a:blip r:embed="rId6">
            <a:alphaModFix/>
          </a:blip>
          <a:srcRect b="0" l="7512" r="43516" t="3892"/>
          <a:stretch/>
        </p:blipFill>
        <p:spPr>
          <a:xfrm>
            <a:off x="-42175" y="-3650"/>
            <a:ext cx="4147323" cy="5150800"/>
          </a:xfrm>
          <a:prstGeom prst="rect">
            <a:avLst/>
          </a:prstGeom>
          <a:noFill/>
          <a:ln>
            <a:noFill/>
          </a:ln>
        </p:spPr>
      </p:pic>
      <p:pic>
        <p:nvPicPr>
          <p:cNvPr id="284" name="Google Shape;284;p28"/>
          <p:cNvPicPr preferRelativeResize="0"/>
          <p:nvPr/>
        </p:nvPicPr>
        <p:blipFill>
          <a:blip r:embed="rId7">
            <a:alphaModFix amt="50000"/>
          </a:blip>
          <a:stretch>
            <a:fillRect/>
          </a:stretch>
        </p:blipFill>
        <p:spPr>
          <a:xfrm>
            <a:off x="0" y="0"/>
            <a:ext cx="4105152"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pSp>
        <p:nvGrpSpPr>
          <p:cNvPr id="289" name="Google Shape;289;p29"/>
          <p:cNvGrpSpPr/>
          <p:nvPr/>
        </p:nvGrpSpPr>
        <p:grpSpPr>
          <a:xfrm>
            <a:off x="-25974" y="0"/>
            <a:ext cx="9195949" cy="5186801"/>
            <a:chOff x="-25974" y="0"/>
            <a:chExt cx="9195949" cy="5186801"/>
          </a:xfrm>
        </p:grpSpPr>
        <p:sp>
          <p:nvSpPr>
            <p:cNvPr id="290" name="Google Shape;290;p29"/>
            <p:cNvSpPr txBox="1"/>
            <p:nvPr/>
          </p:nvSpPr>
          <p:spPr>
            <a:xfrm>
              <a:off x="4657175" y="1974788"/>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291" name="Google Shape;291;p29"/>
            <p:cNvSpPr/>
            <p:nvPr/>
          </p:nvSpPr>
          <p:spPr>
            <a:xfrm>
              <a:off x="4735675" y="1496200"/>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29"/>
            <p:cNvSpPr txBox="1"/>
            <p:nvPr/>
          </p:nvSpPr>
          <p:spPr>
            <a:xfrm>
              <a:off x="4735673" y="14559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79258B"/>
                  </a:solidFill>
                  <a:latin typeface="Montserrat SemiBold"/>
                  <a:ea typeface="Montserrat SemiBold"/>
                  <a:cs typeface="Montserrat SemiBold"/>
                  <a:sym typeface="Montserrat SemiBold"/>
                </a:rPr>
                <a:t>Subtítulo</a:t>
              </a:r>
              <a:endParaRPr sz="2000">
                <a:solidFill>
                  <a:srgbClr val="79258B"/>
                </a:solidFill>
                <a:latin typeface="Montserrat ExtraBold"/>
                <a:ea typeface="Montserrat ExtraBold"/>
                <a:cs typeface="Montserrat ExtraBold"/>
                <a:sym typeface="Montserrat ExtraBold"/>
              </a:endParaRPr>
            </a:p>
          </p:txBody>
        </p:sp>
        <p:pic>
          <p:nvPicPr>
            <p:cNvPr id="293" name="Google Shape;293;p29"/>
            <p:cNvPicPr preferRelativeResize="0"/>
            <p:nvPr/>
          </p:nvPicPr>
          <p:blipFill>
            <a:blip r:embed="rId3">
              <a:alphaModFix/>
            </a:blip>
            <a:stretch>
              <a:fillRect/>
            </a:stretch>
          </p:blipFill>
          <p:spPr>
            <a:xfrm>
              <a:off x="6559000" y="4429675"/>
              <a:ext cx="2038525" cy="350575"/>
            </a:xfrm>
            <a:prstGeom prst="rect">
              <a:avLst/>
            </a:prstGeom>
            <a:noFill/>
            <a:ln>
              <a:noFill/>
            </a:ln>
          </p:spPr>
        </p:pic>
        <p:sp>
          <p:nvSpPr>
            <p:cNvPr id="294" name="Google Shape;294;p29"/>
            <p:cNvSpPr/>
            <p:nvPr/>
          </p:nvSpPr>
          <p:spPr>
            <a:xfrm>
              <a:off x="1352750" y="1431450"/>
              <a:ext cx="1905000" cy="2280600"/>
            </a:xfrm>
            <a:prstGeom prst="ellipse">
              <a:avLst/>
            </a:prstGeom>
            <a:solidFill>
              <a:srgbClr val="79258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5" name="Google Shape;295;p29"/>
            <p:cNvPicPr preferRelativeResize="0"/>
            <p:nvPr/>
          </p:nvPicPr>
          <p:blipFill rotWithShape="1">
            <a:blip r:embed="rId4">
              <a:alphaModFix/>
            </a:blip>
            <a:srcRect b="0" l="0" r="0" t="10466"/>
            <a:stretch/>
          </p:blipFill>
          <p:spPr>
            <a:xfrm>
              <a:off x="654050" y="668575"/>
              <a:ext cx="3302400" cy="3696600"/>
            </a:xfrm>
            <a:prstGeom prst="donut">
              <a:avLst>
                <a:gd fmla="val 25000" name="adj"/>
              </a:avLst>
            </a:prstGeom>
            <a:noFill/>
            <a:ln>
              <a:noFill/>
            </a:ln>
          </p:spPr>
        </p:pic>
        <p:sp>
          <p:nvSpPr>
            <p:cNvPr id="296" name="Google Shape;296;p29"/>
            <p:cNvSpPr txBox="1"/>
            <p:nvPr/>
          </p:nvSpPr>
          <p:spPr>
            <a:xfrm>
              <a:off x="805250" y="1703500"/>
              <a:ext cx="3000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2</a:t>
              </a:r>
              <a:endParaRPr/>
            </a:p>
          </p:txBody>
        </p:sp>
        <p:pic>
          <p:nvPicPr>
            <p:cNvPr id="297" name="Google Shape;297;p29"/>
            <p:cNvPicPr preferRelativeResize="0"/>
            <p:nvPr/>
          </p:nvPicPr>
          <p:blipFill rotWithShape="1">
            <a:blip r:embed="rId5">
              <a:alphaModFix/>
            </a:blip>
            <a:srcRect b="0" l="0" r="29293" t="-280"/>
            <a:stretch/>
          </p:blipFill>
          <p:spPr>
            <a:xfrm rot="5400000">
              <a:off x="1978601" y="-2004575"/>
              <a:ext cx="5186799" cy="9195949"/>
            </a:xfrm>
            <a:prstGeom prst="rect">
              <a:avLst/>
            </a:prstGeom>
            <a:noFill/>
            <a:ln>
              <a:noFill/>
            </a:ln>
          </p:spPr>
        </p:pic>
        <p:pic>
          <p:nvPicPr>
            <p:cNvPr id="298" name="Google Shape;298;p29"/>
            <p:cNvPicPr preferRelativeResize="0"/>
            <p:nvPr/>
          </p:nvPicPr>
          <p:blipFill rotWithShape="1">
            <a:blip r:embed="rId6">
              <a:alphaModFix/>
            </a:blip>
            <a:srcRect b="0" l="0" r="0" t="3484"/>
            <a:stretch/>
          </p:blipFill>
          <p:spPr>
            <a:xfrm flipH="1">
              <a:off x="-25974" y="0"/>
              <a:ext cx="5177824" cy="5186801"/>
            </a:xfrm>
            <a:prstGeom prst="rect">
              <a:avLst/>
            </a:prstGeom>
            <a:noFill/>
            <a:ln>
              <a:noFill/>
            </a:ln>
          </p:spPr>
        </p:pic>
        <p:pic>
          <p:nvPicPr>
            <p:cNvPr id="299" name="Google Shape;299;p29"/>
            <p:cNvPicPr preferRelativeResize="0"/>
            <p:nvPr/>
          </p:nvPicPr>
          <p:blipFill>
            <a:blip r:embed="rId7">
              <a:alphaModFix amt="27000"/>
            </a:blip>
            <a:stretch>
              <a:fillRect/>
            </a:stretch>
          </p:blipFill>
          <p:spPr>
            <a:xfrm>
              <a:off x="0" y="0"/>
              <a:ext cx="5742475" cy="5143500"/>
            </a:xfrm>
            <a:prstGeom prst="rect">
              <a:avLst/>
            </a:prstGeom>
            <a:noFill/>
            <a:ln>
              <a:noFill/>
            </a:ln>
          </p:spPr>
        </p:pic>
      </p:grpSp>
      <p:sp>
        <p:nvSpPr>
          <p:cNvPr id="300" name="Google Shape;300;p29"/>
          <p:cNvSpPr txBox="1"/>
          <p:nvPr/>
        </p:nvSpPr>
        <p:spPr>
          <a:xfrm>
            <a:off x="4862900" y="20599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301" name="Google Shape;301;p29"/>
          <p:cNvSpPr/>
          <p:nvPr/>
        </p:nvSpPr>
        <p:spPr>
          <a:xfrm>
            <a:off x="4941400" y="1581375"/>
            <a:ext cx="1425000" cy="375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p29"/>
          <p:cNvSpPr txBox="1"/>
          <p:nvPr/>
        </p:nvSpPr>
        <p:spPr>
          <a:xfrm>
            <a:off x="4941398" y="15393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pic>
        <p:nvPicPr>
          <p:cNvPr id="303" name="Google Shape;303;p29"/>
          <p:cNvPicPr preferRelativeResize="0"/>
          <p:nvPr/>
        </p:nvPicPr>
        <p:blipFill>
          <a:blip r:embed="rId3">
            <a:alphaModFix/>
          </a:blip>
          <a:stretch>
            <a:fillRect/>
          </a:stretch>
        </p:blipFill>
        <p:spPr>
          <a:xfrm>
            <a:off x="6764725" y="4514850"/>
            <a:ext cx="2038525" cy="350575"/>
          </a:xfrm>
          <a:prstGeom prst="rect">
            <a:avLst/>
          </a:prstGeom>
          <a:noFill/>
          <a:ln>
            <a:noFill/>
          </a:ln>
        </p:spPr>
      </p:pic>
      <p:pic>
        <p:nvPicPr>
          <p:cNvPr id="304" name="Google Shape;304;p29"/>
          <p:cNvPicPr preferRelativeResize="0"/>
          <p:nvPr/>
        </p:nvPicPr>
        <p:blipFill>
          <a:blip r:embed="rId8">
            <a:alphaModFix/>
          </a:blip>
          <a:stretch>
            <a:fillRect/>
          </a:stretch>
        </p:blipFill>
        <p:spPr>
          <a:xfrm>
            <a:off x="654850" y="599125"/>
            <a:ext cx="3555600" cy="4058100"/>
          </a:xfrm>
          <a:prstGeom prst="donut">
            <a:avLst>
              <a:gd fmla="val 25000" name="adj"/>
            </a:avLst>
          </a:prstGeom>
          <a:noFill/>
          <a:ln>
            <a:noFill/>
          </a:ln>
        </p:spPr>
      </p:pic>
      <p:pic>
        <p:nvPicPr>
          <p:cNvPr id="305" name="Google Shape;305;p29"/>
          <p:cNvPicPr preferRelativeResize="0"/>
          <p:nvPr/>
        </p:nvPicPr>
        <p:blipFill rotWithShape="1">
          <a:blip r:embed="rId9">
            <a:alphaModFix amt="40000"/>
          </a:blip>
          <a:srcRect b="7255" l="38542" r="33330" t="-880"/>
          <a:stretch/>
        </p:blipFill>
        <p:spPr>
          <a:xfrm>
            <a:off x="2122175" y="230675"/>
            <a:ext cx="2699851" cy="4740900"/>
          </a:xfrm>
          <a:prstGeom prst="rect">
            <a:avLst/>
          </a:prstGeom>
          <a:noFill/>
          <a:ln>
            <a:noFill/>
          </a:ln>
        </p:spPr>
      </p:pic>
      <p:sp>
        <p:nvSpPr>
          <p:cNvPr id="306" name="Google Shape;306;p29"/>
          <p:cNvSpPr/>
          <p:nvPr/>
        </p:nvSpPr>
        <p:spPr>
          <a:xfrm>
            <a:off x="1517500" y="1458525"/>
            <a:ext cx="1831800" cy="2317200"/>
          </a:xfrm>
          <a:prstGeom prst="ellipse">
            <a:avLst/>
          </a:prstGeom>
          <a:solidFill>
            <a:srgbClr val="7925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29"/>
          <p:cNvSpPr txBox="1"/>
          <p:nvPr/>
        </p:nvSpPr>
        <p:spPr>
          <a:xfrm>
            <a:off x="932650" y="1840650"/>
            <a:ext cx="3000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30"/>
          <p:cNvPicPr preferRelativeResize="0"/>
          <p:nvPr/>
        </p:nvPicPr>
        <p:blipFill>
          <a:blip r:embed="rId3">
            <a:alphaModFix/>
          </a:blip>
          <a:stretch>
            <a:fillRect/>
          </a:stretch>
        </p:blipFill>
        <p:spPr>
          <a:xfrm>
            <a:off x="0" y="0"/>
            <a:ext cx="9143999" cy="5143500"/>
          </a:xfrm>
          <a:prstGeom prst="rect">
            <a:avLst/>
          </a:prstGeom>
          <a:noFill/>
          <a:ln>
            <a:noFill/>
          </a:ln>
        </p:spPr>
      </p:pic>
      <p:pic>
        <p:nvPicPr>
          <p:cNvPr id="313" name="Google Shape;313;p30"/>
          <p:cNvPicPr preferRelativeResize="0"/>
          <p:nvPr/>
        </p:nvPicPr>
        <p:blipFill rotWithShape="1">
          <a:blip r:embed="rId4">
            <a:alphaModFix/>
          </a:blip>
          <a:srcRect b="0" l="0" r="0" t="4251"/>
          <a:stretch/>
        </p:blipFill>
        <p:spPr>
          <a:xfrm>
            <a:off x="3936500" y="-15700"/>
            <a:ext cx="5207500" cy="5174901"/>
          </a:xfrm>
          <a:prstGeom prst="rect">
            <a:avLst/>
          </a:prstGeom>
          <a:noFill/>
          <a:ln>
            <a:noFill/>
          </a:ln>
        </p:spPr>
      </p:pic>
      <p:pic>
        <p:nvPicPr>
          <p:cNvPr id="314" name="Google Shape;314;p30"/>
          <p:cNvPicPr preferRelativeResize="0"/>
          <p:nvPr/>
        </p:nvPicPr>
        <p:blipFill rotWithShape="1">
          <a:blip r:embed="rId5">
            <a:alphaModFix/>
          </a:blip>
          <a:srcRect b="11747" l="-26630" r="26629" t="14922"/>
          <a:stretch/>
        </p:blipFill>
        <p:spPr>
          <a:xfrm>
            <a:off x="2140075" y="433825"/>
            <a:ext cx="4062600" cy="4469700"/>
          </a:xfrm>
          <a:prstGeom prst="donut">
            <a:avLst>
              <a:gd fmla="val 25000" name="adj"/>
            </a:avLst>
          </a:prstGeom>
          <a:noFill/>
          <a:ln>
            <a:noFill/>
          </a:ln>
        </p:spPr>
      </p:pic>
      <p:sp>
        <p:nvSpPr>
          <p:cNvPr id="315" name="Google Shape;315;p30"/>
          <p:cNvSpPr txBox="1"/>
          <p:nvPr/>
        </p:nvSpPr>
        <p:spPr>
          <a:xfrm>
            <a:off x="492798" y="17768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sp>
        <p:nvSpPr>
          <p:cNvPr id="316" name="Google Shape;316;p30"/>
          <p:cNvSpPr txBox="1"/>
          <p:nvPr/>
        </p:nvSpPr>
        <p:spPr>
          <a:xfrm>
            <a:off x="492800" y="1182575"/>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pic>
        <p:nvPicPr>
          <p:cNvPr id="317" name="Google Shape;317;p30"/>
          <p:cNvPicPr preferRelativeResize="0"/>
          <p:nvPr/>
        </p:nvPicPr>
        <p:blipFill>
          <a:blip r:embed="rId6">
            <a:alphaModFix/>
          </a:blip>
          <a:stretch>
            <a:fillRect/>
          </a:stretch>
        </p:blipFill>
        <p:spPr>
          <a:xfrm>
            <a:off x="6851325" y="4574775"/>
            <a:ext cx="2038525" cy="350575"/>
          </a:xfrm>
          <a:prstGeom prst="rect">
            <a:avLst/>
          </a:prstGeom>
          <a:noFill/>
          <a:ln>
            <a:noFill/>
          </a:ln>
        </p:spPr>
      </p:pic>
      <p:pic>
        <p:nvPicPr>
          <p:cNvPr id="318" name="Google Shape;318;p30"/>
          <p:cNvPicPr preferRelativeResize="0"/>
          <p:nvPr/>
        </p:nvPicPr>
        <p:blipFill>
          <a:blip r:embed="rId3">
            <a:alphaModFix/>
          </a:blip>
          <a:stretch>
            <a:fillRect/>
          </a:stretch>
        </p:blipFill>
        <p:spPr>
          <a:xfrm>
            <a:off x="3040375" y="15700"/>
            <a:ext cx="1165875" cy="5143500"/>
          </a:xfrm>
          <a:prstGeom prst="rect">
            <a:avLst/>
          </a:prstGeom>
          <a:noFill/>
          <a:ln>
            <a:noFill/>
          </a:ln>
        </p:spPr>
      </p:pic>
      <p:sp>
        <p:nvSpPr>
          <p:cNvPr id="319" name="Google Shape;319;p30"/>
          <p:cNvSpPr txBox="1"/>
          <p:nvPr/>
        </p:nvSpPr>
        <p:spPr>
          <a:xfrm>
            <a:off x="448175" y="2338313"/>
            <a:ext cx="3443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1"/>
          <p:cNvPicPr preferRelativeResize="0"/>
          <p:nvPr/>
        </p:nvPicPr>
        <p:blipFill rotWithShape="1">
          <a:blip r:embed="rId3">
            <a:alphaModFix/>
          </a:blip>
          <a:srcRect b="14166" l="0" r="0" t="17657"/>
          <a:stretch/>
        </p:blipFill>
        <p:spPr>
          <a:xfrm>
            <a:off x="4115350" y="0"/>
            <a:ext cx="5028649" cy="5143500"/>
          </a:xfrm>
          <a:prstGeom prst="rect">
            <a:avLst/>
          </a:prstGeom>
          <a:noFill/>
          <a:ln>
            <a:noFill/>
          </a:ln>
        </p:spPr>
      </p:pic>
      <p:pic>
        <p:nvPicPr>
          <p:cNvPr id="325" name="Google Shape;325;p31"/>
          <p:cNvPicPr preferRelativeResize="0"/>
          <p:nvPr/>
        </p:nvPicPr>
        <p:blipFill>
          <a:blip r:embed="rId4">
            <a:alphaModFix/>
          </a:blip>
          <a:stretch>
            <a:fillRect/>
          </a:stretch>
        </p:blipFill>
        <p:spPr>
          <a:xfrm>
            <a:off x="925700" y="0"/>
            <a:ext cx="8218301" cy="5143499"/>
          </a:xfrm>
          <a:prstGeom prst="rect">
            <a:avLst/>
          </a:prstGeom>
          <a:noFill/>
          <a:ln>
            <a:noFill/>
          </a:ln>
        </p:spPr>
      </p:pic>
      <p:pic>
        <p:nvPicPr>
          <p:cNvPr id="326" name="Google Shape;326;p31"/>
          <p:cNvPicPr preferRelativeResize="0"/>
          <p:nvPr/>
        </p:nvPicPr>
        <p:blipFill>
          <a:blip r:embed="rId5">
            <a:alphaModFix/>
          </a:blip>
          <a:stretch>
            <a:fillRect/>
          </a:stretch>
        </p:blipFill>
        <p:spPr>
          <a:xfrm>
            <a:off x="6061375" y="4083100"/>
            <a:ext cx="3082624" cy="1060400"/>
          </a:xfrm>
          <a:prstGeom prst="rect">
            <a:avLst/>
          </a:prstGeom>
          <a:noFill/>
          <a:ln>
            <a:noFill/>
          </a:ln>
        </p:spPr>
      </p:pic>
      <p:pic>
        <p:nvPicPr>
          <p:cNvPr id="327" name="Google Shape;327;p31"/>
          <p:cNvPicPr preferRelativeResize="0"/>
          <p:nvPr/>
        </p:nvPicPr>
        <p:blipFill>
          <a:blip r:embed="rId6">
            <a:alphaModFix/>
          </a:blip>
          <a:stretch>
            <a:fillRect/>
          </a:stretch>
        </p:blipFill>
        <p:spPr>
          <a:xfrm>
            <a:off x="0" y="0"/>
            <a:ext cx="5181578" cy="5143500"/>
          </a:xfrm>
          <a:prstGeom prst="rect">
            <a:avLst/>
          </a:prstGeom>
          <a:noFill/>
          <a:ln>
            <a:noFill/>
          </a:ln>
        </p:spPr>
      </p:pic>
      <p:pic>
        <p:nvPicPr>
          <p:cNvPr id="328" name="Google Shape;328;p31"/>
          <p:cNvPicPr preferRelativeResize="0"/>
          <p:nvPr/>
        </p:nvPicPr>
        <p:blipFill>
          <a:blip r:embed="rId7">
            <a:alphaModFix/>
          </a:blip>
          <a:stretch>
            <a:fillRect/>
          </a:stretch>
        </p:blipFill>
        <p:spPr>
          <a:xfrm>
            <a:off x="6764725" y="4514850"/>
            <a:ext cx="2038525" cy="350575"/>
          </a:xfrm>
          <a:prstGeom prst="rect">
            <a:avLst/>
          </a:prstGeom>
          <a:noFill/>
          <a:ln>
            <a:noFill/>
          </a:ln>
        </p:spPr>
      </p:pic>
      <p:sp>
        <p:nvSpPr>
          <p:cNvPr id="329" name="Google Shape;329;p31"/>
          <p:cNvSpPr/>
          <p:nvPr/>
        </p:nvSpPr>
        <p:spPr>
          <a:xfrm>
            <a:off x="763450" y="1809288"/>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31"/>
          <p:cNvSpPr txBox="1"/>
          <p:nvPr/>
        </p:nvSpPr>
        <p:spPr>
          <a:xfrm>
            <a:off x="763448" y="17681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D4145A"/>
                </a:solidFill>
                <a:latin typeface="Montserrat SemiBold"/>
                <a:ea typeface="Montserrat SemiBold"/>
                <a:cs typeface="Montserrat SemiBold"/>
                <a:sym typeface="Montserrat SemiBold"/>
              </a:rPr>
              <a:t>Subtítulo</a:t>
            </a:r>
            <a:endParaRPr sz="2000">
              <a:solidFill>
                <a:srgbClr val="D4145A"/>
              </a:solidFill>
              <a:latin typeface="Montserrat ExtraBold"/>
              <a:ea typeface="Montserrat ExtraBold"/>
              <a:cs typeface="Montserrat ExtraBold"/>
              <a:sym typeface="Montserrat ExtraBold"/>
            </a:endParaRPr>
          </a:p>
        </p:txBody>
      </p:sp>
      <p:sp>
        <p:nvSpPr>
          <p:cNvPr id="331" name="Google Shape;331;p31"/>
          <p:cNvSpPr txBox="1"/>
          <p:nvPr/>
        </p:nvSpPr>
        <p:spPr>
          <a:xfrm>
            <a:off x="690750" y="1014513"/>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332" name="Google Shape;332;p31"/>
          <p:cNvSpPr txBox="1"/>
          <p:nvPr/>
        </p:nvSpPr>
        <p:spPr>
          <a:xfrm>
            <a:off x="690750" y="23004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nvSpPr>
        <p:spPr>
          <a:xfrm>
            <a:off x="390375" y="864025"/>
            <a:ext cx="4803900" cy="8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4145A"/>
                </a:solidFill>
                <a:latin typeface="Montserrat ExtraBold"/>
                <a:ea typeface="Montserrat ExtraBold"/>
                <a:cs typeface="Montserrat ExtraBold"/>
                <a:sym typeface="Montserrat ExtraBold"/>
              </a:rPr>
              <a:t>¿Cómo cambiar mi imagen a blanco y negro?</a:t>
            </a:r>
            <a:endParaRPr sz="2000">
              <a:solidFill>
                <a:srgbClr val="D4145A"/>
              </a:solidFill>
              <a:latin typeface="Montserrat ExtraBold"/>
              <a:ea typeface="Montserrat ExtraBold"/>
              <a:cs typeface="Montserrat ExtraBold"/>
              <a:sym typeface="Montserrat ExtraBold"/>
            </a:endParaRPr>
          </a:p>
        </p:txBody>
      </p:sp>
      <p:sp>
        <p:nvSpPr>
          <p:cNvPr id="68" name="Google Shape;68;p14"/>
          <p:cNvSpPr txBox="1"/>
          <p:nvPr/>
        </p:nvSpPr>
        <p:spPr>
          <a:xfrm>
            <a:off x="513625" y="3772075"/>
            <a:ext cx="3348000" cy="3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Montserrat"/>
              <a:buAutoNum type="arabicPeriod"/>
            </a:pPr>
            <a:r>
              <a:rPr b="1" lang="es">
                <a:latin typeface="Montserrat"/>
                <a:ea typeface="Montserrat"/>
                <a:cs typeface="Montserrat"/>
                <a:sym typeface="Montserrat"/>
              </a:rPr>
              <a:t>Selecciona la imagen que quieres cambiar de color</a:t>
            </a:r>
            <a:endParaRPr b="1">
              <a:solidFill>
                <a:srgbClr val="000000"/>
              </a:solidFill>
              <a:latin typeface="Montserrat"/>
              <a:ea typeface="Montserrat"/>
              <a:cs typeface="Montserrat"/>
              <a:sym typeface="Montserrat"/>
            </a:endParaRPr>
          </a:p>
        </p:txBody>
      </p:sp>
      <p:sp>
        <p:nvSpPr>
          <p:cNvPr id="69" name="Google Shape;69;p14"/>
          <p:cNvSpPr txBox="1"/>
          <p:nvPr/>
        </p:nvSpPr>
        <p:spPr>
          <a:xfrm>
            <a:off x="513625" y="4301250"/>
            <a:ext cx="31254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latin typeface="Montserrat"/>
                <a:ea typeface="Montserrat"/>
                <a:cs typeface="Montserrat"/>
                <a:sym typeface="Montserrat"/>
              </a:rPr>
              <a:t>En la barra superior elige la opción “opciones de formato”</a:t>
            </a:r>
            <a:endParaRPr sz="1200">
              <a:solidFill>
                <a:srgbClr val="000000"/>
              </a:solidFill>
              <a:latin typeface="Montserrat"/>
              <a:ea typeface="Montserrat"/>
              <a:cs typeface="Montserrat"/>
              <a:sym typeface="Montserrat"/>
            </a:endParaRPr>
          </a:p>
        </p:txBody>
      </p:sp>
      <p:sp>
        <p:nvSpPr>
          <p:cNvPr id="70" name="Google Shape;70;p14"/>
          <p:cNvSpPr txBox="1"/>
          <p:nvPr/>
        </p:nvSpPr>
        <p:spPr>
          <a:xfrm>
            <a:off x="447925" y="449575"/>
            <a:ext cx="3999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Montserrat"/>
                <a:ea typeface="Montserrat"/>
                <a:cs typeface="Montserrat"/>
                <a:sym typeface="Montserrat"/>
              </a:rPr>
              <a:t>Instrucciones</a:t>
            </a:r>
            <a:endParaRPr b="1">
              <a:solidFill>
                <a:srgbClr val="000000"/>
              </a:solidFill>
              <a:latin typeface="Montserrat"/>
              <a:ea typeface="Montserrat"/>
              <a:cs typeface="Montserrat"/>
              <a:sym typeface="Montserrat"/>
            </a:endParaRPr>
          </a:p>
        </p:txBody>
      </p:sp>
      <p:sp>
        <p:nvSpPr>
          <p:cNvPr id="71" name="Google Shape;71;p14"/>
          <p:cNvSpPr txBox="1"/>
          <p:nvPr/>
        </p:nvSpPr>
        <p:spPr>
          <a:xfrm>
            <a:off x="4014225" y="3096050"/>
            <a:ext cx="3999900" cy="392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s">
                <a:latin typeface="Montserrat"/>
                <a:ea typeface="Montserrat"/>
                <a:cs typeface="Montserrat"/>
                <a:sym typeface="Montserrat"/>
              </a:rPr>
              <a:t>2. Elige la opción </a:t>
            </a:r>
            <a:endParaRPr b="1">
              <a:latin typeface="Montserrat"/>
              <a:ea typeface="Montserrat"/>
              <a:cs typeface="Montserrat"/>
              <a:sym typeface="Montserrat"/>
            </a:endParaRPr>
          </a:p>
          <a:p>
            <a:pPr indent="0" lvl="0" marL="457200" rtl="0" algn="l">
              <a:spcBef>
                <a:spcPts val="0"/>
              </a:spcBef>
              <a:spcAft>
                <a:spcPts val="0"/>
              </a:spcAft>
              <a:buNone/>
            </a:pPr>
            <a:r>
              <a:rPr b="1" lang="es">
                <a:latin typeface="Montserrat"/>
                <a:ea typeface="Montserrat"/>
                <a:cs typeface="Montserrat"/>
                <a:sym typeface="Montserrat"/>
              </a:rPr>
              <a:t>cambiar color </a:t>
            </a:r>
            <a:endParaRPr b="1">
              <a:solidFill>
                <a:srgbClr val="000000"/>
              </a:solidFill>
              <a:latin typeface="Montserrat"/>
              <a:ea typeface="Montserrat"/>
              <a:cs typeface="Montserrat"/>
              <a:sym typeface="Montserrat"/>
            </a:endParaRPr>
          </a:p>
        </p:txBody>
      </p:sp>
      <p:sp>
        <p:nvSpPr>
          <p:cNvPr id="72" name="Google Shape;72;p14"/>
          <p:cNvSpPr txBox="1"/>
          <p:nvPr/>
        </p:nvSpPr>
        <p:spPr>
          <a:xfrm>
            <a:off x="6944375" y="3415975"/>
            <a:ext cx="1778400" cy="1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Montserrat"/>
              <a:ea typeface="Montserrat"/>
              <a:cs typeface="Montserrat"/>
              <a:sym typeface="Montserrat"/>
            </a:endParaRPr>
          </a:p>
        </p:txBody>
      </p:sp>
      <p:sp>
        <p:nvSpPr>
          <p:cNvPr id="73" name="Google Shape;73;p14"/>
          <p:cNvSpPr txBox="1"/>
          <p:nvPr/>
        </p:nvSpPr>
        <p:spPr>
          <a:xfrm>
            <a:off x="4447825" y="3637575"/>
            <a:ext cx="29964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latin typeface="Montserrat"/>
                <a:ea typeface="Montserrat"/>
                <a:cs typeface="Montserrat"/>
                <a:sym typeface="Montserrat"/>
              </a:rPr>
              <a:t>Despliega el menú de recoloración y podrás poner la imagen en blanco y negro para luego usar los filtros rosados y morados que hay en la plantilla.</a:t>
            </a:r>
            <a:endParaRPr sz="1100">
              <a:solidFill>
                <a:srgbClr val="000000"/>
              </a:solidFill>
              <a:latin typeface="Montserrat"/>
              <a:ea typeface="Montserrat"/>
              <a:cs typeface="Montserrat"/>
              <a:sym typeface="Montserrat"/>
            </a:endParaRPr>
          </a:p>
        </p:txBody>
      </p:sp>
      <p:pic>
        <p:nvPicPr>
          <p:cNvPr id="74" name="Google Shape;74;p14"/>
          <p:cNvPicPr preferRelativeResize="0"/>
          <p:nvPr/>
        </p:nvPicPr>
        <p:blipFill>
          <a:blip r:embed="rId3">
            <a:alphaModFix/>
          </a:blip>
          <a:stretch>
            <a:fillRect/>
          </a:stretch>
        </p:blipFill>
        <p:spPr>
          <a:xfrm>
            <a:off x="486225" y="1754488"/>
            <a:ext cx="3303205" cy="1634525"/>
          </a:xfrm>
          <a:prstGeom prst="rect">
            <a:avLst/>
          </a:prstGeom>
          <a:noFill/>
          <a:ln>
            <a:noFill/>
          </a:ln>
        </p:spPr>
      </p:pic>
      <p:pic>
        <p:nvPicPr>
          <p:cNvPr id="75" name="Google Shape;75;p14"/>
          <p:cNvPicPr preferRelativeResize="0"/>
          <p:nvPr/>
        </p:nvPicPr>
        <p:blipFill>
          <a:blip r:embed="rId4">
            <a:alphaModFix/>
          </a:blip>
          <a:stretch>
            <a:fillRect/>
          </a:stretch>
        </p:blipFill>
        <p:spPr>
          <a:xfrm>
            <a:off x="6129450" y="1382050"/>
            <a:ext cx="1217199" cy="1634525"/>
          </a:xfrm>
          <a:prstGeom prst="rect">
            <a:avLst/>
          </a:prstGeom>
          <a:noFill/>
          <a:ln>
            <a:noFill/>
          </a:ln>
        </p:spPr>
      </p:pic>
      <p:pic>
        <p:nvPicPr>
          <p:cNvPr id="76" name="Google Shape;76;p14"/>
          <p:cNvPicPr preferRelativeResize="0"/>
          <p:nvPr/>
        </p:nvPicPr>
        <p:blipFill>
          <a:blip r:embed="rId5">
            <a:alphaModFix/>
          </a:blip>
          <a:stretch>
            <a:fillRect/>
          </a:stretch>
        </p:blipFill>
        <p:spPr>
          <a:xfrm>
            <a:off x="7458650" y="1382050"/>
            <a:ext cx="1264135" cy="337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32"/>
          <p:cNvPicPr preferRelativeResize="0"/>
          <p:nvPr/>
        </p:nvPicPr>
        <p:blipFill rotWithShape="1">
          <a:blip r:embed="rId3">
            <a:alphaModFix/>
          </a:blip>
          <a:srcRect b="11700" l="0" r="0" t="6879"/>
          <a:stretch/>
        </p:blipFill>
        <p:spPr>
          <a:xfrm>
            <a:off x="4091750" y="0"/>
            <a:ext cx="5052251" cy="5143501"/>
          </a:xfrm>
          <a:prstGeom prst="rect">
            <a:avLst/>
          </a:prstGeom>
          <a:noFill/>
          <a:ln>
            <a:noFill/>
          </a:ln>
        </p:spPr>
      </p:pic>
      <p:pic>
        <p:nvPicPr>
          <p:cNvPr id="338" name="Google Shape;338;p32"/>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39" name="Google Shape;339;p32"/>
          <p:cNvPicPr preferRelativeResize="0"/>
          <p:nvPr/>
        </p:nvPicPr>
        <p:blipFill>
          <a:blip r:embed="rId5">
            <a:alphaModFix/>
          </a:blip>
          <a:stretch>
            <a:fillRect/>
          </a:stretch>
        </p:blipFill>
        <p:spPr>
          <a:xfrm>
            <a:off x="0" y="0"/>
            <a:ext cx="5181608" cy="5143500"/>
          </a:xfrm>
          <a:prstGeom prst="rect">
            <a:avLst/>
          </a:prstGeom>
          <a:noFill/>
          <a:ln>
            <a:noFill/>
          </a:ln>
        </p:spPr>
      </p:pic>
      <p:sp>
        <p:nvSpPr>
          <p:cNvPr id="340" name="Google Shape;340;p32"/>
          <p:cNvSpPr/>
          <p:nvPr/>
        </p:nvSpPr>
        <p:spPr>
          <a:xfrm>
            <a:off x="555625" y="1781988"/>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2"/>
          <p:cNvSpPr txBox="1"/>
          <p:nvPr/>
        </p:nvSpPr>
        <p:spPr>
          <a:xfrm>
            <a:off x="555623" y="17408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79258B"/>
                </a:solidFill>
                <a:latin typeface="Montserrat SemiBold"/>
                <a:ea typeface="Montserrat SemiBold"/>
                <a:cs typeface="Montserrat SemiBold"/>
                <a:sym typeface="Montserrat SemiBold"/>
              </a:rPr>
              <a:t>Subtítulo</a:t>
            </a:r>
            <a:endParaRPr sz="2000">
              <a:solidFill>
                <a:srgbClr val="79258B"/>
              </a:solidFill>
              <a:latin typeface="Montserrat ExtraBold"/>
              <a:ea typeface="Montserrat ExtraBold"/>
              <a:cs typeface="Montserrat ExtraBold"/>
              <a:sym typeface="Montserrat ExtraBold"/>
            </a:endParaRPr>
          </a:p>
        </p:txBody>
      </p:sp>
      <p:sp>
        <p:nvSpPr>
          <p:cNvPr id="342" name="Google Shape;342;p32"/>
          <p:cNvSpPr txBox="1"/>
          <p:nvPr/>
        </p:nvSpPr>
        <p:spPr>
          <a:xfrm>
            <a:off x="482925" y="987213"/>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343" name="Google Shape;343;p32"/>
          <p:cNvSpPr txBox="1"/>
          <p:nvPr/>
        </p:nvSpPr>
        <p:spPr>
          <a:xfrm>
            <a:off x="482925" y="23151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pic>
        <p:nvPicPr>
          <p:cNvPr id="344" name="Google Shape;344;p32"/>
          <p:cNvPicPr preferRelativeResize="0"/>
          <p:nvPr/>
        </p:nvPicPr>
        <p:blipFill>
          <a:blip r:embed="rId6">
            <a:alphaModFix/>
          </a:blip>
          <a:stretch>
            <a:fillRect/>
          </a:stretch>
        </p:blipFill>
        <p:spPr>
          <a:xfrm>
            <a:off x="6061375" y="4083100"/>
            <a:ext cx="3082624" cy="1060400"/>
          </a:xfrm>
          <a:prstGeom prst="rect">
            <a:avLst/>
          </a:prstGeom>
          <a:noFill/>
          <a:ln>
            <a:noFill/>
          </a:ln>
        </p:spPr>
      </p:pic>
      <p:pic>
        <p:nvPicPr>
          <p:cNvPr id="345" name="Google Shape;345;p32"/>
          <p:cNvPicPr preferRelativeResize="0"/>
          <p:nvPr/>
        </p:nvPicPr>
        <p:blipFill>
          <a:blip r:embed="rId7">
            <a:alphaModFix/>
          </a:blip>
          <a:stretch>
            <a:fillRect/>
          </a:stretch>
        </p:blipFill>
        <p:spPr>
          <a:xfrm>
            <a:off x="6764725" y="4514850"/>
            <a:ext cx="2038525" cy="350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5"/>
          <p:cNvPicPr preferRelativeResize="0"/>
          <p:nvPr/>
        </p:nvPicPr>
        <p:blipFill rotWithShape="1">
          <a:blip r:embed="rId3">
            <a:alphaModFix/>
          </a:blip>
          <a:srcRect b="5633" l="4253" r="61303" t="15020"/>
          <a:stretch/>
        </p:blipFill>
        <p:spPr>
          <a:xfrm rot="10800000">
            <a:off x="4572002" y="-3824"/>
            <a:ext cx="4640573" cy="5193774"/>
          </a:xfrm>
          <a:prstGeom prst="rect">
            <a:avLst/>
          </a:prstGeom>
          <a:noFill/>
          <a:ln>
            <a:noFill/>
          </a:ln>
        </p:spPr>
      </p:pic>
      <p:pic>
        <p:nvPicPr>
          <p:cNvPr id="82" name="Google Shape;82;p15"/>
          <p:cNvPicPr preferRelativeResize="0"/>
          <p:nvPr/>
        </p:nvPicPr>
        <p:blipFill rotWithShape="1">
          <a:blip r:embed="rId4">
            <a:alphaModFix/>
          </a:blip>
          <a:srcRect b="2733" l="-40329" r="30559" t="676"/>
          <a:stretch/>
        </p:blipFill>
        <p:spPr>
          <a:xfrm>
            <a:off x="2713750" y="149862"/>
            <a:ext cx="4754400" cy="4886400"/>
          </a:xfrm>
          <a:prstGeom prst="donut">
            <a:avLst>
              <a:gd fmla="val 25000" name="adj"/>
            </a:avLst>
          </a:prstGeom>
          <a:noFill/>
          <a:ln>
            <a:noFill/>
          </a:ln>
        </p:spPr>
      </p:pic>
      <p:pic>
        <p:nvPicPr>
          <p:cNvPr id="83" name="Google Shape;83;p15"/>
          <p:cNvPicPr preferRelativeResize="0"/>
          <p:nvPr/>
        </p:nvPicPr>
        <p:blipFill rotWithShape="1">
          <a:blip r:embed="rId3">
            <a:alphaModFix/>
          </a:blip>
          <a:srcRect b="0" l="45376" r="0" t="1419"/>
          <a:stretch/>
        </p:blipFill>
        <p:spPr>
          <a:xfrm rot="10800000">
            <a:off x="-42173" y="-3650"/>
            <a:ext cx="5040898" cy="5192875"/>
          </a:xfrm>
          <a:prstGeom prst="rect">
            <a:avLst/>
          </a:prstGeom>
          <a:noFill/>
          <a:ln>
            <a:noFill/>
          </a:ln>
        </p:spPr>
      </p:pic>
      <p:pic>
        <p:nvPicPr>
          <p:cNvPr id="84" name="Google Shape;84;p15"/>
          <p:cNvPicPr preferRelativeResize="0"/>
          <p:nvPr/>
        </p:nvPicPr>
        <p:blipFill>
          <a:blip r:embed="rId5">
            <a:alphaModFix/>
          </a:blip>
          <a:stretch>
            <a:fillRect/>
          </a:stretch>
        </p:blipFill>
        <p:spPr>
          <a:xfrm>
            <a:off x="6764725" y="4514850"/>
            <a:ext cx="2038525" cy="350575"/>
          </a:xfrm>
          <a:prstGeom prst="rect">
            <a:avLst/>
          </a:prstGeom>
          <a:noFill/>
          <a:ln>
            <a:noFill/>
          </a:ln>
        </p:spPr>
      </p:pic>
      <p:pic>
        <p:nvPicPr>
          <p:cNvPr id="85" name="Google Shape;85;p15"/>
          <p:cNvPicPr preferRelativeResize="0"/>
          <p:nvPr/>
        </p:nvPicPr>
        <p:blipFill>
          <a:blip r:embed="rId5">
            <a:alphaModFix/>
          </a:blip>
          <a:stretch>
            <a:fillRect/>
          </a:stretch>
        </p:blipFill>
        <p:spPr>
          <a:xfrm>
            <a:off x="6764725" y="4514850"/>
            <a:ext cx="2038525" cy="350575"/>
          </a:xfrm>
          <a:prstGeom prst="rect">
            <a:avLst/>
          </a:prstGeom>
          <a:noFill/>
          <a:ln>
            <a:noFill/>
          </a:ln>
        </p:spPr>
      </p:pic>
      <p:sp>
        <p:nvSpPr>
          <p:cNvPr id="86" name="Google Shape;86;p15"/>
          <p:cNvSpPr txBox="1"/>
          <p:nvPr/>
        </p:nvSpPr>
        <p:spPr>
          <a:xfrm>
            <a:off x="438325" y="2591138"/>
            <a:ext cx="28836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700">
                <a:solidFill>
                  <a:schemeClr val="lt1"/>
                </a:solidFill>
                <a:latin typeface="Montserrat SemiBold"/>
                <a:ea typeface="Montserrat SemiBold"/>
                <a:cs typeface="Montserrat SemiBold"/>
                <a:sym typeface="Montserrat SemiBold"/>
              </a:rPr>
              <a:t>Subtítulo</a:t>
            </a:r>
            <a:endParaRPr sz="2700">
              <a:solidFill>
                <a:schemeClr val="lt1"/>
              </a:solidFill>
              <a:latin typeface="Montserrat ExtraBold"/>
              <a:ea typeface="Montserrat ExtraBold"/>
              <a:cs typeface="Montserrat ExtraBold"/>
              <a:sym typeface="Montserrat ExtraBold"/>
            </a:endParaRPr>
          </a:p>
        </p:txBody>
      </p:sp>
      <p:sp>
        <p:nvSpPr>
          <p:cNvPr id="87" name="Google Shape;87;p15"/>
          <p:cNvSpPr txBox="1"/>
          <p:nvPr/>
        </p:nvSpPr>
        <p:spPr>
          <a:xfrm>
            <a:off x="438325" y="1759850"/>
            <a:ext cx="30636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4600">
                <a:solidFill>
                  <a:schemeClr val="lt1"/>
                </a:solidFill>
                <a:latin typeface="Montserrat Black"/>
                <a:ea typeface="Montserrat Black"/>
                <a:cs typeface="Montserrat Black"/>
                <a:sym typeface="Montserrat Black"/>
              </a:rPr>
              <a:t>TÍTULO</a:t>
            </a:r>
            <a:endParaRPr sz="3200">
              <a:solidFill>
                <a:schemeClr val="lt1"/>
              </a:solidFill>
              <a:latin typeface="Montserrat Black"/>
              <a:ea typeface="Montserrat Black"/>
              <a:cs typeface="Montserrat Black"/>
              <a:sym typeface="Montserrat Black"/>
            </a:endParaRPr>
          </a:p>
        </p:txBody>
      </p:sp>
      <p:pic>
        <p:nvPicPr>
          <p:cNvPr id="88" name="Google Shape;88;p15"/>
          <p:cNvPicPr preferRelativeResize="0"/>
          <p:nvPr/>
        </p:nvPicPr>
        <p:blipFill rotWithShape="1">
          <a:blip r:embed="rId3">
            <a:alphaModFix/>
          </a:blip>
          <a:srcRect b="5633" l="35132" r="61304" t="15020"/>
          <a:stretch/>
        </p:blipFill>
        <p:spPr>
          <a:xfrm rot="10800000">
            <a:off x="4968225" y="-4087"/>
            <a:ext cx="480077" cy="5193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p:nvPr/>
        </p:nvSpPr>
        <p:spPr>
          <a:xfrm rot="-7357065">
            <a:off x="4889680" y="167674"/>
            <a:ext cx="3876952" cy="3661243"/>
          </a:xfrm>
          <a:prstGeom prst="blockArc">
            <a:avLst>
              <a:gd fmla="val 10800000" name="adj1"/>
              <a:gd fmla="val 0" name="adj2"/>
              <a:gd fmla="val 25000" name="adj3"/>
            </a:avLst>
          </a:prstGeom>
          <a:solidFill>
            <a:srgbClr val="7925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6"/>
          <p:cNvSpPr txBox="1"/>
          <p:nvPr/>
        </p:nvSpPr>
        <p:spPr>
          <a:xfrm>
            <a:off x="953350" y="1038300"/>
            <a:ext cx="816300" cy="8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400">
                <a:solidFill>
                  <a:schemeClr val="dk1"/>
                </a:solidFill>
                <a:latin typeface="Montserrat ExtraBold"/>
                <a:ea typeface="Montserrat ExtraBold"/>
                <a:cs typeface="Montserrat ExtraBold"/>
                <a:sym typeface="Montserrat ExtraBold"/>
              </a:rPr>
              <a:t>01</a:t>
            </a:r>
            <a:endParaRPr sz="3400">
              <a:solidFill>
                <a:schemeClr val="dk1"/>
              </a:solidFill>
              <a:latin typeface="Montserrat ExtraBold"/>
              <a:ea typeface="Montserrat ExtraBold"/>
              <a:cs typeface="Montserrat ExtraBold"/>
              <a:sym typeface="Montserrat ExtraBold"/>
            </a:endParaRPr>
          </a:p>
        </p:txBody>
      </p:sp>
      <p:sp>
        <p:nvSpPr>
          <p:cNvPr id="95" name="Google Shape;95;p16"/>
          <p:cNvSpPr txBox="1"/>
          <p:nvPr/>
        </p:nvSpPr>
        <p:spPr>
          <a:xfrm>
            <a:off x="2164725" y="1159175"/>
            <a:ext cx="13803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000000"/>
                </a:solidFill>
                <a:latin typeface="Montserrat"/>
                <a:ea typeface="Montserrat"/>
                <a:cs typeface="Montserrat"/>
                <a:sym typeface="Montserrat"/>
              </a:rPr>
              <a:t>Texto</a:t>
            </a:r>
            <a:endParaRPr b="1">
              <a:solidFill>
                <a:srgbClr val="000000"/>
              </a:solidFill>
              <a:latin typeface="Montserrat"/>
              <a:ea typeface="Montserrat"/>
              <a:cs typeface="Montserrat"/>
              <a:sym typeface="Montserrat"/>
            </a:endParaRPr>
          </a:p>
        </p:txBody>
      </p:sp>
      <p:sp>
        <p:nvSpPr>
          <p:cNvPr id="96" name="Google Shape;96;p16"/>
          <p:cNvSpPr txBox="1"/>
          <p:nvPr/>
        </p:nvSpPr>
        <p:spPr>
          <a:xfrm>
            <a:off x="2164725" y="1395050"/>
            <a:ext cx="1495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0000"/>
                </a:solidFill>
                <a:latin typeface="Montserrat"/>
                <a:ea typeface="Montserrat"/>
                <a:cs typeface="Montserrat"/>
                <a:sym typeface="Montserrat"/>
              </a:rPr>
              <a:t>Cuerpo de texto</a:t>
            </a:r>
            <a:endParaRPr sz="1200">
              <a:solidFill>
                <a:srgbClr val="000000"/>
              </a:solidFill>
              <a:latin typeface="Montserrat"/>
              <a:ea typeface="Montserrat"/>
              <a:cs typeface="Montserrat"/>
              <a:sym typeface="Montserrat"/>
            </a:endParaRPr>
          </a:p>
        </p:txBody>
      </p:sp>
      <p:sp>
        <p:nvSpPr>
          <p:cNvPr id="97" name="Google Shape;97;p16"/>
          <p:cNvSpPr txBox="1"/>
          <p:nvPr/>
        </p:nvSpPr>
        <p:spPr>
          <a:xfrm>
            <a:off x="953350" y="1871750"/>
            <a:ext cx="816300" cy="8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400">
                <a:solidFill>
                  <a:schemeClr val="dk1"/>
                </a:solidFill>
                <a:latin typeface="Montserrat ExtraBold"/>
                <a:ea typeface="Montserrat ExtraBold"/>
                <a:cs typeface="Montserrat ExtraBold"/>
                <a:sym typeface="Montserrat ExtraBold"/>
              </a:rPr>
              <a:t>02</a:t>
            </a:r>
            <a:endParaRPr sz="3400">
              <a:solidFill>
                <a:schemeClr val="dk1"/>
              </a:solidFill>
              <a:latin typeface="Montserrat ExtraBold"/>
              <a:ea typeface="Montserrat ExtraBold"/>
              <a:cs typeface="Montserrat ExtraBold"/>
              <a:sym typeface="Montserrat ExtraBold"/>
            </a:endParaRPr>
          </a:p>
        </p:txBody>
      </p:sp>
      <p:sp>
        <p:nvSpPr>
          <p:cNvPr id="98" name="Google Shape;98;p16"/>
          <p:cNvSpPr txBox="1"/>
          <p:nvPr/>
        </p:nvSpPr>
        <p:spPr>
          <a:xfrm>
            <a:off x="2164725" y="1992625"/>
            <a:ext cx="13803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000000"/>
                </a:solidFill>
                <a:latin typeface="Montserrat"/>
                <a:ea typeface="Montserrat"/>
                <a:cs typeface="Montserrat"/>
                <a:sym typeface="Montserrat"/>
              </a:rPr>
              <a:t>Texto</a:t>
            </a:r>
            <a:endParaRPr b="1">
              <a:solidFill>
                <a:srgbClr val="000000"/>
              </a:solidFill>
              <a:latin typeface="Montserrat"/>
              <a:ea typeface="Montserrat"/>
              <a:cs typeface="Montserrat"/>
              <a:sym typeface="Montserrat"/>
            </a:endParaRPr>
          </a:p>
        </p:txBody>
      </p:sp>
      <p:sp>
        <p:nvSpPr>
          <p:cNvPr id="99" name="Google Shape;99;p16"/>
          <p:cNvSpPr txBox="1"/>
          <p:nvPr/>
        </p:nvSpPr>
        <p:spPr>
          <a:xfrm>
            <a:off x="2164725" y="2228500"/>
            <a:ext cx="1495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0000"/>
                </a:solidFill>
                <a:latin typeface="Montserrat"/>
                <a:ea typeface="Montserrat"/>
                <a:cs typeface="Montserrat"/>
                <a:sym typeface="Montserrat"/>
              </a:rPr>
              <a:t>Cuerpo de texto</a:t>
            </a:r>
            <a:endParaRPr sz="1200">
              <a:solidFill>
                <a:srgbClr val="000000"/>
              </a:solidFill>
              <a:latin typeface="Montserrat"/>
              <a:ea typeface="Montserrat"/>
              <a:cs typeface="Montserrat"/>
              <a:sym typeface="Montserrat"/>
            </a:endParaRPr>
          </a:p>
        </p:txBody>
      </p:sp>
      <p:sp>
        <p:nvSpPr>
          <p:cNvPr id="100" name="Google Shape;100;p16"/>
          <p:cNvSpPr txBox="1"/>
          <p:nvPr/>
        </p:nvSpPr>
        <p:spPr>
          <a:xfrm>
            <a:off x="953350" y="2739388"/>
            <a:ext cx="816300" cy="8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400">
                <a:solidFill>
                  <a:schemeClr val="dk1"/>
                </a:solidFill>
                <a:latin typeface="Montserrat ExtraBold"/>
                <a:ea typeface="Montserrat ExtraBold"/>
                <a:cs typeface="Montserrat ExtraBold"/>
                <a:sym typeface="Montserrat ExtraBold"/>
              </a:rPr>
              <a:t>03</a:t>
            </a:r>
            <a:endParaRPr sz="3400">
              <a:solidFill>
                <a:schemeClr val="dk1"/>
              </a:solidFill>
              <a:latin typeface="Montserrat ExtraBold"/>
              <a:ea typeface="Montserrat ExtraBold"/>
              <a:cs typeface="Montserrat ExtraBold"/>
              <a:sym typeface="Montserrat ExtraBold"/>
            </a:endParaRPr>
          </a:p>
        </p:txBody>
      </p:sp>
      <p:sp>
        <p:nvSpPr>
          <p:cNvPr id="101" name="Google Shape;101;p16"/>
          <p:cNvSpPr txBox="1"/>
          <p:nvPr/>
        </p:nvSpPr>
        <p:spPr>
          <a:xfrm>
            <a:off x="2164725" y="2797825"/>
            <a:ext cx="13803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000000"/>
                </a:solidFill>
                <a:latin typeface="Montserrat"/>
                <a:ea typeface="Montserrat"/>
                <a:cs typeface="Montserrat"/>
                <a:sym typeface="Montserrat"/>
              </a:rPr>
              <a:t>Texto</a:t>
            </a:r>
            <a:endParaRPr b="1">
              <a:solidFill>
                <a:srgbClr val="000000"/>
              </a:solidFill>
              <a:latin typeface="Montserrat"/>
              <a:ea typeface="Montserrat"/>
              <a:cs typeface="Montserrat"/>
              <a:sym typeface="Montserrat"/>
            </a:endParaRPr>
          </a:p>
        </p:txBody>
      </p:sp>
      <p:sp>
        <p:nvSpPr>
          <p:cNvPr id="102" name="Google Shape;102;p16"/>
          <p:cNvSpPr txBox="1"/>
          <p:nvPr/>
        </p:nvSpPr>
        <p:spPr>
          <a:xfrm>
            <a:off x="2164725" y="3033700"/>
            <a:ext cx="1495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0000"/>
                </a:solidFill>
                <a:latin typeface="Montserrat"/>
                <a:ea typeface="Montserrat"/>
                <a:cs typeface="Montserrat"/>
                <a:sym typeface="Montserrat"/>
              </a:rPr>
              <a:t>Cuerpo de texto</a:t>
            </a:r>
            <a:endParaRPr sz="1200">
              <a:solidFill>
                <a:srgbClr val="000000"/>
              </a:solidFill>
              <a:latin typeface="Montserrat"/>
              <a:ea typeface="Montserrat"/>
              <a:cs typeface="Montserrat"/>
              <a:sym typeface="Montserrat"/>
            </a:endParaRPr>
          </a:p>
        </p:txBody>
      </p:sp>
      <p:sp>
        <p:nvSpPr>
          <p:cNvPr id="103" name="Google Shape;103;p16"/>
          <p:cNvSpPr txBox="1"/>
          <p:nvPr/>
        </p:nvSpPr>
        <p:spPr>
          <a:xfrm>
            <a:off x="953350" y="3516325"/>
            <a:ext cx="816300" cy="8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400">
                <a:solidFill>
                  <a:schemeClr val="dk1"/>
                </a:solidFill>
                <a:latin typeface="Montserrat ExtraBold"/>
                <a:ea typeface="Montserrat ExtraBold"/>
                <a:cs typeface="Montserrat ExtraBold"/>
                <a:sym typeface="Montserrat ExtraBold"/>
              </a:rPr>
              <a:t>04</a:t>
            </a:r>
            <a:endParaRPr sz="3400">
              <a:solidFill>
                <a:schemeClr val="dk1"/>
              </a:solidFill>
              <a:latin typeface="Montserrat ExtraBold"/>
              <a:ea typeface="Montserrat ExtraBold"/>
              <a:cs typeface="Montserrat ExtraBold"/>
              <a:sym typeface="Montserrat ExtraBold"/>
            </a:endParaRPr>
          </a:p>
        </p:txBody>
      </p:sp>
      <p:sp>
        <p:nvSpPr>
          <p:cNvPr id="104" name="Google Shape;104;p16"/>
          <p:cNvSpPr txBox="1"/>
          <p:nvPr/>
        </p:nvSpPr>
        <p:spPr>
          <a:xfrm>
            <a:off x="2164725" y="3603025"/>
            <a:ext cx="13803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000000"/>
                </a:solidFill>
                <a:latin typeface="Montserrat"/>
                <a:ea typeface="Montserrat"/>
                <a:cs typeface="Montserrat"/>
                <a:sym typeface="Montserrat"/>
              </a:rPr>
              <a:t>Texto</a:t>
            </a:r>
            <a:endParaRPr b="1">
              <a:solidFill>
                <a:srgbClr val="000000"/>
              </a:solidFill>
              <a:latin typeface="Montserrat"/>
              <a:ea typeface="Montserrat"/>
              <a:cs typeface="Montserrat"/>
              <a:sym typeface="Montserrat"/>
            </a:endParaRPr>
          </a:p>
        </p:txBody>
      </p:sp>
      <p:sp>
        <p:nvSpPr>
          <p:cNvPr id="105" name="Google Shape;105;p16"/>
          <p:cNvSpPr txBox="1"/>
          <p:nvPr/>
        </p:nvSpPr>
        <p:spPr>
          <a:xfrm>
            <a:off x="2164725" y="3838900"/>
            <a:ext cx="1495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0000"/>
                </a:solidFill>
                <a:latin typeface="Montserrat"/>
                <a:ea typeface="Montserrat"/>
                <a:cs typeface="Montserrat"/>
                <a:sym typeface="Montserrat"/>
              </a:rPr>
              <a:t>Cuerpo de texto</a:t>
            </a:r>
            <a:endParaRPr sz="1200">
              <a:solidFill>
                <a:srgbClr val="000000"/>
              </a:solidFill>
              <a:latin typeface="Montserrat"/>
              <a:ea typeface="Montserrat"/>
              <a:cs typeface="Montserrat"/>
              <a:sym typeface="Montserrat"/>
            </a:endParaRPr>
          </a:p>
        </p:txBody>
      </p:sp>
      <p:pic>
        <p:nvPicPr>
          <p:cNvPr id="106" name="Google Shape;106;p16"/>
          <p:cNvPicPr preferRelativeResize="0"/>
          <p:nvPr/>
        </p:nvPicPr>
        <p:blipFill rotWithShape="1">
          <a:blip r:embed="rId3">
            <a:alphaModFix/>
          </a:blip>
          <a:srcRect b="0" l="0" r="24419" t="24755"/>
          <a:stretch/>
        </p:blipFill>
        <p:spPr>
          <a:xfrm>
            <a:off x="5515925" y="0"/>
            <a:ext cx="3657075" cy="3640775"/>
          </a:xfrm>
          <a:prstGeom prst="rect">
            <a:avLst/>
          </a:prstGeom>
          <a:noFill/>
          <a:ln>
            <a:noFill/>
          </a:ln>
        </p:spPr>
      </p:pic>
      <p:sp>
        <p:nvSpPr>
          <p:cNvPr id="107" name="Google Shape;107;p16"/>
          <p:cNvSpPr txBox="1"/>
          <p:nvPr/>
        </p:nvSpPr>
        <p:spPr>
          <a:xfrm>
            <a:off x="6861000" y="952925"/>
            <a:ext cx="2038800" cy="8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600">
                <a:solidFill>
                  <a:srgbClr val="674EA7"/>
                </a:solidFill>
                <a:latin typeface="Montserrat ExtraBold"/>
                <a:ea typeface="Montserrat ExtraBold"/>
                <a:cs typeface="Montserrat ExtraBold"/>
                <a:sym typeface="Montserrat ExtraBold"/>
              </a:rPr>
              <a:t>Contenido</a:t>
            </a:r>
            <a:endParaRPr sz="2600">
              <a:solidFill>
                <a:srgbClr val="674EA7"/>
              </a:solidFill>
              <a:latin typeface="Montserrat ExtraBold"/>
              <a:ea typeface="Montserrat ExtraBold"/>
              <a:cs typeface="Montserrat ExtraBold"/>
              <a:sym typeface="Montserrat ExtraBold"/>
            </a:endParaRPr>
          </a:p>
        </p:txBody>
      </p:sp>
      <p:sp>
        <p:nvSpPr>
          <p:cNvPr id="108" name="Google Shape;108;p16"/>
          <p:cNvSpPr/>
          <p:nvPr/>
        </p:nvSpPr>
        <p:spPr>
          <a:xfrm flipH="1" rot="5400000">
            <a:off x="2491144" y="199388"/>
            <a:ext cx="68700" cy="3287700"/>
          </a:xfrm>
          <a:prstGeom prst="rect">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9" name="Google Shape;109;p16"/>
          <p:cNvPicPr preferRelativeResize="0"/>
          <p:nvPr/>
        </p:nvPicPr>
        <p:blipFill>
          <a:blip r:embed="rId4">
            <a:alphaModFix/>
          </a:blip>
          <a:stretch>
            <a:fillRect/>
          </a:stretch>
        </p:blipFill>
        <p:spPr>
          <a:xfrm>
            <a:off x="6764725" y="4514850"/>
            <a:ext cx="2038525" cy="350575"/>
          </a:xfrm>
          <a:prstGeom prst="rect">
            <a:avLst/>
          </a:prstGeom>
          <a:noFill/>
          <a:ln>
            <a:noFill/>
          </a:ln>
        </p:spPr>
      </p:pic>
      <p:sp>
        <p:nvSpPr>
          <p:cNvPr id="110" name="Google Shape;110;p16"/>
          <p:cNvSpPr/>
          <p:nvPr/>
        </p:nvSpPr>
        <p:spPr>
          <a:xfrm flipH="1" rot="5400000">
            <a:off x="2491144" y="1018700"/>
            <a:ext cx="68700" cy="3287700"/>
          </a:xfrm>
          <a:prstGeom prst="rect">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p:nvPr/>
        </p:nvSpPr>
        <p:spPr>
          <a:xfrm flipH="1" rot="5400000">
            <a:off x="2491144" y="1841000"/>
            <a:ext cx="68700" cy="3287700"/>
          </a:xfrm>
          <a:prstGeom prst="rect">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30900" y="6000"/>
            <a:ext cx="9144000" cy="5143500"/>
          </a:xfrm>
          <a:prstGeom prst="rect">
            <a:avLst/>
          </a:prstGeom>
          <a:noFill/>
          <a:ln>
            <a:noFill/>
          </a:ln>
        </p:spPr>
      </p:pic>
      <p:pic>
        <p:nvPicPr>
          <p:cNvPr id="117" name="Google Shape;117;p17"/>
          <p:cNvPicPr preferRelativeResize="0"/>
          <p:nvPr/>
        </p:nvPicPr>
        <p:blipFill rotWithShape="1">
          <a:blip r:embed="rId4">
            <a:alphaModFix/>
          </a:blip>
          <a:srcRect b="0" l="55727" r="499" t="2410"/>
          <a:stretch/>
        </p:blipFill>
        <p:spPr>
          <a:xfrm rot="5400000">
            <a:off x="663713" y="-702638"/>
            <a:ext cx="5155498" cy="6560774"/>
          </a:xfrm>
          <a:prstGeom prst="rect">
            <a:avLst/>
          </a:prstGeom>
          <a:noFill/>
          <a:ln>
            <a:noFill/>
          </a:ln>
        </p:spPr>
      </p:pic>
      <p:pic>
        <p:nvPicPr>
          <p:cNvPr id="118" name="Google Shape;118;p17"/>
          <p:cNvPicPr preferRelativeResize="0"/>
          <p:nvPr/>
        </p:nvPicPr>
        <p:blipFill>
          <a:blip r:embed="rId5">
            <a:alphaModFix/>
          </a:blip>
          <a:stretch>
            <a:fillRect/>
          </a:stretch>
        </p:blipFill>
        <p:spPr>
          <a:xfrm>
            <a:off x="458800" y="611549"/>
            <a:ext cx="3318000" cy="3719400"/>
          </a:xfrm>
          <a:prstGeom prst="donut">
            <a:avLst>
              <a:gd fmla="val 25000" name="adj"/>
            </a:avLst>
          </a:prstGeom>
          <a:noFill/>
          <a:ln>
            <a:noFill/>
          </a:ln>
        </p:spPr>
      </p:pic>
      <p:pic>
        <p:nvPicPr>
          <p:cNvPr id="119" name="Google Shape;119;p17"/>
          <p:cNvPicPr preferRelativeResize="0"/>
          <p:nvPr/>
        </p:nvPicPr>
        <p:blipFill rotWithShape="1">
          <a:blip r:embed="rId6">
            <a:alphaModFix amt="40000"/>
          </a:blip>
          <a:srcRect b="7255" l="38542" r="33330" t="-880"/>
          <a:stretch/>
        </p:blipFill>
        <p:spPr>
          <a:xfrm>
            <a:off x="1955500" y="0"/>
            <a:ext cx="2571902" cy="4815774"/>
          </a:xfrm>
          <a:prstGeom prst="rect">
            <a:avLst/>
          </a:prstGeom>
          <a:noFill/>
          <a:ln>
            <a:noFill/>
          </a:ln>
        </p:spPr>
      </p:pic>
      <p:sp>
        <p:nvSpPr>
          <p:cNvPr id="120" name="Google Shape;120;p17"/>
          <p:cNvSpPr txBox="1"/>
          <p:nvPr/>
        </p:nvSpPr>
        <p:spPr>
          <a:xfrm>
            <a:off x="4862900" y="2059963"/>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121" name="Google Shape;121;p17"/>
          <p:cNvSpPr/>
          <p:nvPr/>
        </p:nvSpPr>
        <p:spPr>
          <a:xfrm>
            <a:off x="4941400" y="1581375"/>
            <a:ext cx="1425000" cy="375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17"/>
          <p:cNvSpPr txBox="1"/>
          <p:nvPr/>
        </p:nvSpPr>
        <p:spPr>
          <a:xfrm>
            <a:off x="4941398" y="15393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sp>
        <p:nvSpPr>
          <p:cNvPr id="123" name="Google Shape;123;p17"/>
          <p:cNvSpPr txBox="1"/>
          <p:nvPr/>
        </p:nvSpPr>
        <p:spPr>
          <a:xfrm>
            <a:off x="831847" y="1789782"/>
            <a:ext cx="25719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1</a:t>
            </a:r>
            <a:endParaRPr sz="8300">
              <a:solidFill>
                <a:schemeClr val="lt1"/>
              </a:solidFill>
              <a:latin typeface="Montserrat Black"/>
              <a:ea typeface="Montserrat Black"/>
              <a:cs typeface="Montserrat Black"/>
              <a:sym typeface="Montserrat Black"/>
            </a:endParaRPr>
          </a:p>
        </p:txBody>
      </p:sp>
      <p:pic>
        <p:nvPicPr>
          <p:cNvPr id="124" name="Google Shape;124;p17"/>
          <p:cNvPicPr preferRelativeResize="0"/>
          <p:nvPr/>
        </p:nvPicPr>
        <p:blipFill>
          <a:blip r:embed="rId7">
            <a:alphaModFix/>
          </a:blip>
          <a:stretch>
            <a:fillRect/>
          </a:stretch>
        </p:blipFill>
        <p:spPr>
          <a:xfrm>
            <a:off x="6764725" y="4514850"/>
            <a:ext cx="2038525" cy="350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8"/>
          <p:cNvPicPr preferRelativeResize="0"/>
          <p:nvPr/>
        </p:nvPicPr>
        <p:blipFill rotWithShape="1">
          <a:blip r:embed="rId3">
            <a:alphaModFix/>
          </a:blip>
          <a:srcRect b="0" l="0" r="497" t="2410"/>
          <a:stretch/>
        </p:blipFill>
        <p:spPr>
          <a:xfrm>
            <a:off x="-43400" y="0"/>
            <a:ext cx="9187406" cy="5143501"/>
          </a:xfrm>
          <a:prstGeom prst="rect">
            <a:avLst/>
          </a:prstGeom>
          <a:noFill/>
          <a:ln>
            <a:noFill/>
          </a:ln>
        </p:spPr>
      </p:pic>
      <p:sp>
        <p:nvSpPr>
          <p:cNvPr id="130" name="Google Shape;130;p18"/>
          <p:cNvSpPr/>
          <p:nvPr/>
        </p:nvSpPr>
        <p:spPr>
          <a:xfrm>
            <a:off x="4952975" y="1762938"/>
            <a:ext cx="1425000" cy="375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8"/>
          <p:cNvSpPr txBox="1"/>
          <p:nvPr/>
        </p:nvSpPr>
        <p:spPr>
          <a:xfrm>
            <a:off x="4952973" y="17209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sp>
        <p:nvSpPr>
          <p:cNvPr id="132" name="Google Shape;132;p18"/>
          <p:cNvSpPr txBox="1"/>
          <p:nvPr/>
        </p:nvSpPr>
        <p:spPr>
          <a:xfrm>
            <a:off x="4880275" y="861588"/>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chemeClr val="lt1"/>
                </a:solidFill>
                <a:latin typeface="Montserrat Black"/>
                <a:ea typeface="Montserrat Black"/>
                <a:cs typeface="Montserrat Black"/>
                <a:sym typeface="Montserrat Black"/>
              </a:rPr>
              <a:t>Título</a:t>
            </a:r>
            <a:endParaRPr sz="3600">
              <a:solidFill>
                <a:schemeClr val="lt1"/>
              </a:solidFill>
              <a:latin typeface="Montserrat Black"/>
              <a:ea typeface="Montserrat Black"/>
              <a:cs typeface="Montserrat Black"/>
              <a:sym typeface="Montserrat Black"/>
            </a:endParaRPr>
          </a:p>
        </p:txBody>
      </p:sp>
      <p:sp>
        <p:nvSpPr>
          <p:cNvPr id="133" name="Google Shape;133;p18"/>
          <p:cNvSpPr txBox="1"/>
          <p:nvPr/>
        </p:nvSpPr>
        <p:spPr>
          <a:xfrm>
            <a:off x="4880275" y="2240650"/>
            <a:ext cx="35211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pic>
        <p:nvPicPr>
          <p:cNvPr id="134" name="Google Shape;134;p18"/>
          <p:cNvPicPr preferRelativeResize="0"/>
          <p:nvPr/>
        </p:nvPicPr>
        <p:blipFill>
          <a:blip r:embed="rId4">
            <a:alphaModFix/>
          </a:blip>
          <a:stretch>
            <a:fillRect/>
          </a:stretch>
        </p:blipFill>
        <p:spPr>
          <a:xfrm>
            <a:off x="6764725" y="4514850"/>
            <a:ext cx="2038525" cy="350575"/>
          </a:xfrm>
          <a:prstGeom prst="rect">
            <a:avLst/>
          </a:prstGeom>
          <a:noFill/>
          <a:ln>
            <a:noFill/>
          </a:ln>
        </p:spPr>
      </p:pic>
      <p:pic>
        <p:nvPicPr>
          <p:cNvPr id="135" name="Google Shape;135;p18"/>
          <p:cNvPicPr preferRelativeResize="0"/>
          <p:nvPr/>
        </p:nvPicPr>
        <p:blipFill>
          <a:blip r:embed="rId5">
            <a:alphaModFix/>
          </a:blip>
          <a:stretch>
            <a:fillRect/>
          </a:stretch>
        </p:blipFill>
        <p:spPr>
          <a:xfrm>
            <a:off x="-43398" y="0"/>
            <a:ext cx="4113796" cy="5143501"/>
          </a:xfrm>
          <a:prstGeom prst="rect">
            <a:avLst/>
          </a:prstGeom>
          <a:noFill/>
          <a:ln>
            <a:noFill/>
          </a:ln>
        </p:spPr>
      </p:pic>
      <p:pic>
        <p:nvPicPr>
          <p:cNvPr id="136" name="Google Shape;136;p18"/>
          <p:cNvPicPr preferRelativeResize="0"/>
          <p:nvPr/>
        </p:nvPicPr>
        <p:blipFill>
          <a:blip r:embed="rId6">
            <a:alphaModFix amt="70000"/>
          </a:blip>
          <a:stretch>
            <a:fillRect/>
          </a:stretch>
        </p:blipFill>
        <p:spPr>
          <a:xfrm>
            <a:off x="-43401" y="0"/>
            <a:ext cx="4113800"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19"/>
          <p:cNvGrpSpPr/>
          <p:nvPr/>
        </p:nvGrpSpPr>
        <p:grpSpPr>
          <a:xfrm rot="-5400000">
            <a:off x="5523624" y="445836"/>
            <a:ext cx="4142397" cy="3250739"/>
            <a:chOff x="3581500" y="838475"/>
            <a:chExt cx="5562504" cy="4365752"/>
          </a:xfrm>
        </p:grpSpPr>
        <p:pic>
          <p:nvPicPr>
            <p:cNvPr id="142" name="Google Shape;142;p19"/>
            <p:cNvPicPr preferRelativeResize="0"/>
            <p:nvPr/>
          </p:nvPicPr>
          <p:blipFill>
            <a:blip r:embed="rId3">
              <a:alphaModFix amt="20000"/>
            </a:blip>
            <a:stretch>
              <a:fillRect/>
            </a:stretch>
          </p:blipFill>
          <p:spPr>
            <a:xfrm>
              <a:off x="3581500" y="838475"/>
              <a:ext cx="5562490" cy="4365752"/>
            </a:xfrm>
            <a:prstGeom prst="rect">
              <a:avLst/>
            </a:prstGeom>
            <a:noFill/>
            <a:ln>
              <a:noFill/>
            </a:ln>
          </p:spPr>
        </p:pic>
        <p:pic>
          <p:nvPicPr>
            <p:cNvPr id="143" name="Google Shape;143;p19"/>
            <p:cNvPicPr preferRelativeResize="0"/>
            <p:nvPr/>
          </p:nvPicPr>
          <p:blipFill>
            <a:blip r:embed="rId3">
              <a:alphaModFix amt="41000"/>
            </a:blip>
            <a:stretch>
              <a:fillRect/>
            </a:stretch>
          </p:blipFill>
          <p:spPr>
            <a:xfrm>
              <a:off x="5867290" y="2605050"/>
              <a:ext cx="3276713" cy="2571751"/>
            </a:xfrm>
            <a:prstGeom prst="rect">
              <a:avLst/>
            </a:prstGeom>
            <a:noFill/>
            <a:ln>
              <a:noFill/>
            </a:ln>
          </p:spPr>
        </p:pic>
      </p:grpSp>
      <p:pic>
        <p:nvPicPr>
          <p:cNvPr id="144" name="Google Shape;144;p19"/>
          <p:cNvPicPr preferRelativeResize="0"/>
          <p:nvPr/>
        </p:nvPicPr>
        <p:blipFill>
          <a:blip r:embed="rId4">
            <a:alphaModFix/>
          </a:blip>
          <a:stretch>
            <a:fillRect/>
          </a:stretch>
        </p:blipFill>
        <p:spPr>
          <a:xfrm rot="-5400000">
            <a:off x="6774990" y="364419"/>
            <a:ext cx="1628042" cy="1628037"/>
          </a:xfrm>
          <a:prstGeom prst="rect">
            <a:avLst/>
          </a:prstGeom>
          <a:noFill/>
          <a:ln>
            <a:noFill/>
          </a:ln>
        </p:spPr>
      </p:pic>
      <p:sp>
        <p:nvSpPr>
          <p:cNvPr id="145" name="Google Shape;145;p19"/>
          <p:cNvSpPr txBox="1"/>
          <p:nvPr/>
        </p:nvSpPr>
        <p:spPr>
          <a:xfrm>
            <a:off x="799298" y="171376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351C75"/>
                </a:solidFill>
                <a:latin typeface="Montserrat SemiBold"/>
                <a:ea typeface="Montserrat SemiBold"/>
                <a:cs typeface="Montserrat SemiBold"/>
                <a:sym typeface="Montserrat SemiBold"/>
              </a:rPr>
              <a:t>Subtítulo</a:t>
            </a:r>
            <a:endParaRPr sz="2000">
              <a:solidFill>
                <a:srgbClr val="351C75"/>
              </a:solidFill>
              <a:latin typeface="Montserrat ExtraBold"/>
              <a:ea typeface="Montserrat ExtraBold"/>
              <a:cs typeface="Montserrat ExtraBold"/>
              <a:sym typeface="Montserrat ExtraBold"/>
            </a:endParaRPr>
          </a:p>
        </p:txBody>
      </p:sp>
      <p:sp>
        <p:nvSpPr>
          <p:cNvPr id="146" name="Google Shape;146;p19"/>
          <p:cNvSpPr txBox="1"/>
          <p:nvPr/>
        </p:nvSpPr>
        <p:spPr>
          <a:xfrm>
            <a:off x="799300" y="1119475"/>
            <a:ext cx="28845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rgbClr val="351C75"/>
                </a:solidFill>
                <a:latin typeface="Montserrat Black"/>
                <a:ea typeface="Montserrat Black"/>
                <a:cs typeface="Montserrat Black"/>
                <a:sym typeface="Montserrat Black"/>
              </a:rPr>
              <a:t>Título</a:t>
            </a:r>
            <a:endParaRPr sz="3600">
              <a:solidFill>
                <a:srgbClr val="351C75"/>
              </a:solidFill>
              <a:latin typeface="Montserrat Black"/>
              <a:ea typeface="Montserrat Black"/>
              <a:cs typeface="Montserrat Black"/>
              <a:sym typeface="Montserrat Black"/>
            </a:endParaRPr>
          </a:p>
        </p:txBody>
      </p:sp>
      <p:sp>
        <p:nvSpPr>
          <p:cNvPr id="147" name="Google Shape;147;p19"/>
          <p:cNvSpPr txBox="1"/>
          <p:nvPr/>
        </p:nvSpPr>
        <p:spPr>
          <a:xfrm>
            <a:off x="799300" y="2223113"/>
            <a:ext cx="3443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rgbClr val="351C75"/>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a:solidFill>
                <a:srgbClr val="351C75"/>
              </a:solidFill>
            </a:endParaRPr>
          </a:p>
        </p:txBody>
      </p:sp>
      <p:pic>
        <p:nvPicPr>
          <p:cNvPr id="148" name="Google Shape;148;p19"/>
          <p:cNvPicPr preferRelativeResize="0"/>
          <p:nvPr/>
        </p:nvPicPr>
        <p:blipFill>
          <a:blip r:embed="rId5">
            <a:alphaModFix/>
          </a:blip>
          <a:stretch>
            <a:fillRect/>
          </a:stretch>
        </p:blipFill>
        <p:spPr>
          <a:xfrm>
            <a:off x="6764725" y="4514850"/>
            <a:ext cx="2038525" cy="350575"/>
          </a:xfrm>
          <a:prstGeom prst="rect">
            <a:avLst/>
          </a:prstGeom>
          <a:noFill/>
          <a:ln>
            <a:noFill/>
          </a:ln>
        </p:spPr>
      </p:pic>
      <p:pic>
        <p:nvPicPr>
          <p:cNvPr id="149" name="Google Shape;149;p19"/>
          <p:cNvPicPr preferRelativeResize="0"/>
          <p:nvPr/>
        </p:nvPicPr>
        <p:blipFill rotWithShape="1">
          <a:blip r:embed="rId6">
            <a:alphaModFix/>
          </a:blip>
          <a:srcRect b="20863" l="0" r="2190" t="11923"/>
          <a:stretch/>
        </p:blipFill>
        <p:spPr>
          <a:xfrm>
            <a:off x="4628900" y="843150"/>
            <a:ext cx="3250800" cy="33522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0"/>
          <p:cNvPicPr preferRelativeResize="0"/>
          <p:nvPr/>
        </p:nvPicPr>
        <p:blipFill rotWithShape="1">
          <a:blip r:embed="rId3">
            <a:alphaModFix/>
          </a:blip>
          <a:srcRect b="14724" l="0" r="17293" t="3287"/>
          <a:stretch/>
        </p:blipFill>
        <p:spPr>
          <a:xfrm>
            <a:off x="-36600" y="0"/>
            <a:ext cx="9180600" cy="5194550"/>
          </a:xfrm>
          <a:prstGeom prst="rect">
            <a:avLst/>
          </a:prstGeom>
          <a:noFill/>
          <a:ln>
            <a:noFill/>
          </a:ln>
        </p:spPr>
      </p:pic>
      <p:sp>
        <p:nvSpPr>
          <p:cNvPr id="155" name="Google Shape;155;p20"/>
          <p:cNvSpPr/>
          <p:nvPr/>
        </p:nvSpPr>
        <p:spPr>
          <a:xfrm>
            <a:off x="-69900" y="1804000"/>
            <a:ext cx="8169600" cy="238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20"/>
          <p:cNvSpPr/>
          <p:nvPr/>
        </p:nvSpPr>
        <p:spPr>
          <a:xfrm>
            <a:off x="353025" y="2084850"/>
            <a:ext cx="2204700" cy="416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 name="Google Shape;157;p20"/>
          <p:cNvPicPr preferRelativeResize="0"/>
          <p:nvPr/>
        </p:nvPicPr>
        <p:blipFill>
          <a:blip r:embed="rId4">
            <a:alphaModFix/>
          </a:blip>
          <a:stretch>
            <a:fillRect/>
          </a:stretch>
        </p:blipFill>
        <p:spPr>
          <a:xfrm>
            <a:off x="6764725" y="4514850"/>
            <a:ext cx="2038525" cy="350575"/>
          </a:xfrm>
          <a:prstGeom prst="rect">
            <a:avLst/>
          </a:prstGeom>
          <a:noFill/>
          <a:ln>
            <a:noFill/>
          </a:ln>
        </p:spPr>
      </p:pic>
      <p:sp>
        <p:nvSpPr>
          <p:cNvPr id="158" name="Google Shape;158;p20"/>
          <p:cNvSpPr/>
          <p:nvPr/>
        </p:nvSpPr>
        <p:spPr>
          <a:xfrm>
            <a:off x="327900" y="452825"/>
            <a:ext cx="2100300" cy="54600"/>
          </a:xfrm>
          <a:prstGeom prst="rect">
            <a:avLst/>
          </a:prstGeom>
          <a:solidFill>
            <a:srgbClr val="7925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0"/>
          <p:cNvSpPr txBox="1"/>
          <p:nvPr/>
        </p:nvSpPr>
        <p:spPr>
          <a:xfrm>
            <a:off x="327900" y="621763"/>
            <a:ext cx="1170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300">
                <a:solidFill>
                  <a:schemeClr val="lt1"/>
                </a:solidFill>
                <a:latin typeface="Montserrat Black"/>
                <a:ea typeface="Montserrat Black"/>
                <a:cs typeface="Montserrat Black"/>
                <a:sym typeface="Montserrat Black"/>
              </a:rPr>
              <a:t>Título</a:t>
            </a:r>
            <a:endParaRPr sz="100"/>
          </a:p>
        </p:txBody>
      </p:sp>
      <p:sp>
        <p:nvSpPr>
          <p:cNvPr id="160" name="Google Shape;160;p20"/>
          <p:cNvSpPr txBox="1"/>
          <p:nvPr/>
        </p:nvSpPr>
        <p:spPr>
          <a:xfrm>
            <a:off x="327900" y="1021413"/>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2500">
                <a:solidFill>
                  <a:schemeClr val="lt1"/>
                </a:solidFill>
                <a:latin typeface="Montserrat SemiBold"/>
                <a:ea typeface="Montserrat SemiBold"/>
                <a:cs typeface="Montserrat SemiBold"/>
                <a:sym typeface="Montserrat SemiBold"/>
              </a:rPr>
              <a:t>Subtítulo</a:t>
            </a:r>
            <a:endParaRPr sz="1900"/>
          </a:p>
        </p:txBody>
      </p:sp>
      <p:sp>
        <p:nvSpPr>
          <p:cNvPr id="161" name="Google Shape;161;p20"/>
          <p:cNvSpPr txBox="1"/>
          <p:nvPr/>
        </p:nvSpPr>
        <p:spPr>
          <a:xfrm>
            <a:off x="327900" y="2570350"/>
            <a:ext cx="2396400" cy="13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dk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a:t>
            </a:r>
            <a:endParaRPr sz="1800">
              <a:solidFill>
                <a:schemeClr val="dk1"/>
              </a:solidFill>
              <a:latin typeface="Roboto"/>
              <a:ea typeface="Roboto"/>
              <a:cs typeface="Roboto"/>
              <a:sym typeface="Roboto"/>
            </a:endParaRPr>
          </a:p>
        </p:txBody>
      </p:sp>
      <p:sp>
        <p:nvSpPr>
          <p:cNvPr id="162" name="Google Shape;162;p20"/>
          <p:cNvSpPr txBox="1"/>
          <p:nvPr/>
        </p:nvSpPr>
        <p:spPr>
          <a:xfrm>
            <a:off x="418698" y="205821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Tema</a:t>
            </a:r>
            <a:endParaRPr sz="2000">
              <a:solidFill>
                <a:schemeClr val="lt1"/>
              </a:solidFill>
              <a:latin typeface="Montserrat ExtraBold"/>
              <a:ea typeface="Montserrat ExtraBold"/>
              <a:cs typeface="Montserrat ExtraBold"/>
              <a:sym typeface="Montserrat ExtraBold"/>
            </a:endParaRPr>
          </a:p>
        </p:txBody>
      </p:sp>
      <p:sp>
        <p:nvSpPr>
          <p:cNvPr id="163" name="Google Shape;163;p20"/>
          <p:cNvSpPr txBox="1"/>
          <p:nvPr/>
        </p:nvSpPr>
        <p:spPr>
          <a:xfrm>
            <a:off x="2905650" y="2570350"/>
            <a:ext cx="2396400" cy="13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dk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a:t>
            </a:r>
            <a:endParaRPr sz="1800">
              <a:solidFill>
                <a:schemeClr val="dk1"/>
              </a:solidFill>
              <a:latin typeface="Roboto"/>
              <a:ea typeface="Roboto"/>
              <a:cs typeface="Roboto"/>
              <a:sym typeface="Roboto"/>
            </a:endParaRPr>
          </a:p>
        </p:txBody>
      </p:sp>
      <p:sp>
        <p:nvSpPr>
          <p:cNvPr id="164" name="Google Shape;164;p20"/>
          <p:cNvSpPr txBox="1"/>
          <p:nvPr/>
        </p:nvSpPr>
        <p:spPr>
          <a:xfrm>
            <a:off x="5510050" y="2570350"/>
            <a:ext cx="2396400" cy="13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dk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a:t>
            </a:r>
            <a:endParaRPr sz="1800">
              <a:solidFill>
                <a:schemeClr val="dk1"/>
              </a:solidFill>
              <a:latin typeface="Roboto"/>
              <a:ea typeface="Roboto"/>
              <a:cs typeface="Roboto"/>
              <a:sym typeface="Roboto"/>
            </a:endParaRPr>
          </a:p>
        </p:txBody>
      </p:sp>
      <p:sp>
        <p:nvSpPr>
          <p:cNvPr id="165" name="Google Shape;165;p20"/>
          <p:cNvSpPr/>
          <p:nvPr/>
        </p:nvSpPr>
        <p:spPr>
          <a:xfrm>
            <a:off x="2970725" y="2084850"/>
            <a:ext cx="2204700" cy="416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0"/>
          <p:cNvSpPr txBox="1"/>
          <p:nvPr/>
        </p:nvSpPr>
        <p:spPr>
          <a:xfrm>
            <a:off x="3036398" y="2058211"/>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Tema</a:t>
            </a:r>
            <a:endParaRPr sz="2000">
              <a:solidFill>
                <a:schemeClr val="lt1"/>
              </a:solidFill>
              <a:latin typeface="Montserrat ExtraBold"/>
              <a:ea typeface="Montserrat ExtraBold"/>
              <a:cs typeface="Montserrat ExtraBold"/>
              <a:sym typeface="Montserrat ExtraBold"/>
            </a:endParaRPr>
          </a:p>
        </p:txBody>
      </p:sp>
      <p:sp>
        <p:nvSpPr>
          <p:cNvPr id="167" name="Google Shape;167;p20"/>
          <p:cNvSpPr/>
          <p:nvPr/>
        </p:nvSpPr>
        <p:spPr>
          <a:xfrm>
            <a:off x="5548450" y="2071525"/>
            <a:ext cx="2204700" cy="416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0"/>
          <p:cNvSpPr txBox="1"/>
          <p:nvPr/>
        </p:nvSpPr>
        <p:spPr>
          <a:xfrm>
            <a:off x="5614123" y="2044886"/>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Tema</a:t>
            </a:r>
            <a:endParaRPr sz="200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pSp>
        <p:nvGrpSpPr>
          <p:cNvPr id="173" name="Google Shape;173;p21"/>
          <p:cNvGrpSpPr/>
          <p:nvPr/>
        </p:nvGrpSpPr>
        <p:grpSpPr>
          <a:xfrm>
            <a:off x="-25974" y="0"/>
            <a:ext cx="9195949" cy="5186801"/>
            <a:chOff x="-25974" y="0"/>
            <a:chExt cx="9195949" cy="5186801"/>
          </a:xfrm>
        </p:grpSpPr>
        <p:sp>
          <p:nvSpPr>
            <p:cNvPr id="174" name="Google Shape;174;p21"/>
            <p:cNvSpPr txBox="1"/>
            <p:nvPr/>
          </p:nvSpPr>
          <p:spPr>
            <a:xfrm>
              <a:off x="4657175" y="1974788"/>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175" name="Google Shape;175;p21"/>
            <p:cNvSpPr/>
            <p:nvPr/>
          </p:nvSpPr>
          <p:spPr>
            <a:xfrm>
              <a:off x="4735675" y="1496200"/>
              <a:ext cx="14250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1"/>
            <p:cNvSpPr txBox="1"/>
            <p:nvPr/>
          </p:nvSpPr>
          <p:spPr>
            <a:xfrm>
              <a:off x="4735673" y="1455998"/>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rgbClr val="79258B"/>
                  </a:solidFill>
                  <a:latin typeface="Montserrat SemiBold"/>
                  <a:ea typeface="Montserrat SemiBold"/>
                  <a:cs typeface="Montserrat SemiBold"/>
                  <a:sym typeface="Montserrat SemiBold"/>
                </a:rPr>
                <a:t>Subtítulo</a:t>
              </a:r>
              <a:endParaRPr sz="2000">
                <a:solidFill>
                  <a:srgbClr val="79258B"/>
                </a:solidFill>
                <a:latin typeface="Montserrat ExtraBold"/>
                <a:ea typeface="Montserrat ExtraBold"/>
                <a:cs typeface="Montserrat ExtraBold"/>
                <a:sym typeface="Montserrat ExtraBold"/>
              </a:endParaRPr>
            </a:p>
          </p:txBody>
        </p:sp>
        <p:pic>
          <p:nvPicPr>
            <p:cNvPr id="177" name="Google Shape;177;p21"/>
            <p:cNvPicPr preferRelativeResize="0"/>
            <p:nvPr/>
          </p:nvPicPr>
          <p:blipFill>
            <a:blip r:embed="rId3">
              <a:alphaModFix/>
            </a:blip>
            <a:stretch>
              <a:fillRect/>
            </a:stretch>
          </p:blipFill>
          <p:spPr>
            <a:xfrm>
              <a:off x="6559000" y="4429675"/>
              <a:ext cx="2038525" cy="350575"/>
            </a:xfrm>
            <a:prstGeom prst="rect">
              <a:avLst/>
            </a:prstGeom>
            <a:noFill/>
            <a:ln>
              <a:noFill/>
            </a:ln>
          </p:spPr>
        </p:pic>
        <p:sp>
          <p:nvSpPr>
            <p:cNvPr id="178" name="Google Shape;178;p21"/>
            <p:cNvSpPr/>
            <p:nvPr/>
          </p:nvSpPr>
          <p:spPr>
            <a:xfrm>
              <a:off x="1352750" y="1431450"/>
              <a:ext cx="1905000" cy="2280600"/>
            </a:xfrm>
            <a:prstGeom prst="ellipse">
              <a:avLst/>
            </a:prstGeom>
            <a:solidFill>
              <a:srgbClr val="79258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9" name="Google Shape;179;p21"/>
            <p:cNvPicPr preferRelativeResize="0"/>
            <p:nvPr/>
          </p:nvPicPr>
          <p:blipFill rotWithShape="1">
            <a:blip r:embed="rId4">
              <a:alphaModFix/>
            </a:blip>
            <a:srcRect b="0" l="0" r="0" t="10466"/>
            <a:stretch/>
          </p:blipFill>
          <p:spPr>
            <a:xfrm>
              <a:off x="654050" y="668575"/>
              <a:ext cx="3302400" cy="3696600"/>
            </a:xfrm>
            <a:prstGeom prst="donut">
              <a:avLst>
                <a:gd fmla="val 25000" name="adj"/>
              </a:avLst>
            </a:prstGeom>
            <a:noFill/>
            <a:ln>
              <a:noFill/>
            </a:ln>
          </p:spPr>
        </p:pic>
        <p:sp>
          <p:nvSpPr>
            <p:cNvPr id="180" name="Google Shape;180;p21"/>
            <p:cNvSpPr txBox="1"/>
            <p:nvPr/>
          </p:nvSpPr>
          <p:spPr>
            <a:xfrm>
              <a:off x="805250" y="1703500"/>
              <a:ext cx="3000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2</a:t>
              </a:r>
              <a:endParaRPr/>
            </a:p>
          </p:txBody>
        </p:sp>
        <p:pic>
          <p:nvPicPr>
            <p:cNvPr id="181" name="Google Shape;181;p21"/>
            <p:cNvPicPr preferRelativeResize="0"/>
            <p:nvPr/>
          </p:nvPicPr>
          <p:blipFill rotWithShape="1">
            <a:blip r:embed="rId5">
              <a:alphaModFix/>
            </a:blip>
            <a:srcRect b="0" l="0" r="29293" t="-280"/>
            <a:stretch/>
          </p:blipFill>
          <p:spPr>
            <a:xfrm rot="5400000">
              <a:off x="1978601" y="-2004575"/>
              <a:ext cx="5186799" cy="9195949"/>
            </a:xfrm>
            <a:prstGeom prst="rect">
              <a:avLst/>
            </a:prstGeom>
            <a:noFill/>
            <a:ln>
              <a:noFill/>
            </a:ln>
          </p:spPr>
        </p:pic>
        <p:pic>
          <p:nvPicPr>
            <p:cNvPr id="182" name="Google Shape;182;p21"/>
            <p:cNvPicPr preferRelativeResize="0"/>
            <p:nvPr/>
          </p:nvPicPr>
          <p:blipFill rotWithShape="1">
            <a:blip r:embed="rId6">
              <a:alphaModFix/>
            </a:blip>
            <a:srcRect b="0" l="0" r="0" t="3484"/>
            <a:stretch/>
          </p:blipFill>
          <p:spPr>
            <a:xfrm flipH="1">
              <a:off x="-25974" y="0"/>
              <a:ext cx="5177824" cy="5186801"/>
            </a:xfrm>
            <a:prstGeom prst="rect">
              <a:avLst/>
            </a:prstGeom>
            <a:noFill/>
            <a:ln>
              <a:noFill/>
            </a:ln>
          </p:spPr>
        </p:pic>
        <p:pic>
          <p:nvPicPr>
            <p:cNvPr id="183" name="Google Shape;183;p21"/>
            <p:cNvPicPr preferRelativeResize="0"/>
            <p:nvPr/>
          </p:nvPicPr>
          <p:blipFill>
            <a:blip r:embed="rId7">
              <a:alphaModFix amt="27000"/>
            </a:blip>
            <a:stretch>
              <a:fillRect/>
            </a:stretch>
          </p:blipFill>
          <p:spPr>
            <a:xfrm>
              <a:off x="0" y="0"/>
              <a:ext cx="5742475" cy="5143500"/>
            </a:xfrm>
            <a:prstGeom prst="rect">
              <a:avLst/>
            </a:prstGeom>
            <a:noFill/>
            <a:ln>
              <a:noFill/>
            </a:ln>
          </p:spPr>
        </p:pic>
      </p:grpSp>
      <p:sp>
        <p:nvSpPr>
          <p:cNvPr id="184" name="Google Shape;184;p21"/>
          <p:cNvSpPr txBox="1"/>
          <p:nvPr/>
        </p:nvSpPr>
        <p:spPr>
          <a:xfrm>
            <a:off x="4919075" y="2045088"/>
            <a:ext cx="3351900" cy="18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chemeClr val="lt1"/>
                </a:solidFill>
                <a:latin typeface="Roboto"/>
                <a:ea typeface="Roboto"/>
                <a:cs typeface="Roboto"/>
                <a:sym typeface="Roboto"/>
              </a:rPr>
              <a:t>Lorem ipsum dolor sit amet, consectetur adipiscing elit. Nunc nisl enim, pretium ac rutrum aliquam, venenatis quis sem. Sed semper pharetra maximus. Donec eu semper nibh. Integer quis cursus risus. Quisque ac mattis sem. In lorem felis, molestie ac nisl ac, iaculis ultricies tortor. Sed velit erat, hendrerit ultrices urna egestas, hendrerit ullamcorper lacus. Duis sed tellus eget est pretium varius. Praesent ultricies, enim id dignissim cursus, diam massa interdum massa, eu hendrerit dui mi id risus.</a:t>
            </a:r>
            <a:endParaRPr sz="1800">
              <a:solidFill>
                <a:schemeClr val="lt1"/>
              </a:solidFill>
              <a:latin typeface="Roboto"/>
              <a:ea typeface="Roboto"/>
              <a:cs typeface="Roboto"/>
              <a:sym typeface="Roboto"/>
            </a:endParaRPr>
          </a:p>
        </p:txBody>
      </p:sp>
      <p:sp>
        <p:nvSpPr>
          <p:cNvPr id="185" name="Google Shape;185;p21"/>
          <p:cNvSpPr/>
          <p:nvPr/>
        </p:nvSpPr>
        <p:spPr>
          <a:xfrm>
            <a:off x="4971175" y="1536725"/>
            <a:ext cx="1425000" cy="375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1"/>
          <p:cNvSpPr txBox="1"/>
          <p:nvPr/>
        </p:nvSpPr>
        <p:spPr>
          <a:xfrm>
            <a:off x="4971173" y="1459323"/>
            <a:ext cx="15663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2000">
                <a:solidFill>
                  <a:schemeClr val="lt1"/>
                </a:solidFill>
                <a:latin typeface="Montserrat SemiBold"/>
                <a:ea typeface="Montserrat SemiBold"/>
                <a:cs typeface="Montserrat SemiBold"/>
                <a:sym typeface="Montserrat SemiBold"/>
              </a:rPr>
              <a:t>Subtítulo</a:t>
            </a:r>
            <a:endParaRPr sz="2000">
              <a:solidFill>
                <a:schemeClr val="lt1"/>
              </a:solidFill>
              <a:latin typeface="Montserrat ExtraBold"/>
              <a:ea typeface="Montserrat ExtraBold"/>
              <a:cs typeface="Montserrat ExtraBold"/>
              <a:sym typeface="Montserrat ExtraBold"/>
            </a:endParaRPr>
          </a:p>
        </p:txBody>
      </p:sp>
      <p:pic>
        <p:nvPicPr>
          <p:cNvPr id="187" name="Google Shape;187;p21"/>
          <p:cNvPicPr preferRelativeResize="0"/>
          <p:nvPr/>
        </p:nvPicPr>
        <p:blipFill>
          <a:blip r:embed="rId3">
            <a:alphaModFix/>
          </a:blip>
          <a:stretch>
            <a:fillRect/>
          </a:stretch>
        </p:blipFill>
        <p:spPr>
          <a:xfrm>
            <a:off x="6764725" y="4514850"/>
            <a:ext cx="2038525" cy="350575"/>
          </a:xfrm>
          <a:prstGeom prst="rect">
            <a:avLst/>
          </a:prstGeom>
          <a:noFill/>
          <a:ln>
            <a:noFill/>
          </a:ln>
        </p:spPr>
      </p:pic>
      <p:pic>
        <p:nvPicPr>
          <p:cNvPr id="188" name="Google Shape;188;p21"/>
          <p:cNvPicPr preferRelativeResize="0"/>
          <p:nvPr/>
        </p:nvPicPr>
        <p:blipFill rotWithShape="1">
          <a:blip r:embed="rId8">
            <a:alphaModFix/>
          </a:blip>
          <a:srcRect b="0" l="39757" r="1930" t="0"/>
          <a:stretch/>
        </p:blipFill>
        <p:spPr>
          <a:xfrm>
            <a:off x="654850" y="368450"/>
            <a:ext cx="3555600" cy="4058100"/>
          </a:xfrm>
          <a:prstGeom prst="donut">
            <a:avLst>
              <a:gd fmla="val 25000" name="adj"/>
            </a:avLst>
          </a:prstGeom>
          <a:noFill/>
          <a:ln>
            <a:noFill/>
          </a:ln>
        </p:spPr>
      </p:pic>
      <p:pic>
        <p:nvPicPr>
          <p:cNvPr id="189" name="Google Shape;189;p21"/>
          <p:cNvPicPr preferRelativeResize="0"/>
          <p:nvPr/>
        </p:nvPicPr>
        <p:blipFill rotWithShape="1">
          <a:blip r:embed="rId9">
            <a:alphaModFix amt="40000"/>
          </a:blip>
          <a:srcRect b="7255" l="38542" r="33330" t="-880"/>
          <a:stretch/>
        </p:blipFill>
        <p:spPr>
          <a:xfrm>
            <a:off x="2122175" y="0"/>
            <a:ext cx="2699851" cy="4740900"/>
          </a:xfrm>
          <a:prstGeom prst="rect">
            <a:avLst/>
          </a:prstGeom>
          <a:noFill/>
          <a:ln>
            <a:noFill/>
          </a:ln>
        </p:spPr>
      </p:pic>
      <p:sp>
        <p:nvSpPr>
          <p:cNvPr id="190" name="Google Shape;190;p21"/>
          <p:cNvSpPr/>
          <p:nvPr/>
        </p:nvSpPr>
        <p:spPr>
          <a:xfrm>
            <a:off x="1553950" y="1250150"/>
            <a:ext cx="1772400" cy="2284500"/>
          </a:xfrm>
          <a:prstGeom prst="ellipse">
            <a:avLst/>
          </a:prstGeom>
          <a:solidFill>
            <a:srgbClr val="7925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21"/>
          <p:cNvSpPr txBox="1"/>
          <p:nvPr/>
        </p:nvSpPr>
        <p:spPr>
          <a:xfrm>
            <a:off x="1950250" y="1666400"/>
            <a:ext cx="9648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300">
                <a:solidFill>
                  <a:schemeClr val="lt1"/>
                </a:solidFill>
                <a:latin typeface="Montserrat Black"/>
                <a:ea typeface="Montserrat Black"/>
                <a:cs typeface="Montserrat Black"/>
                <a:sym typeface="Montserrat Black"/>
              </a:rPr>
              <a:t>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